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71" r:id="rId14"/>
    <p:sldId id="267" r:id="rId15"/>
    <p:sldId id="270" r:id="rId16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512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1pPr>
    <a:lvl2pPr marL="0" marR="0" indent="457200" algn="ctr" defTabSz="32512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2pPr>
    <a:lvl3pPr marL="0" marR="0" indent="914400" algn="ctr" defTabSz="32512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3pPr>
    <a:lvl4pPr marL="0" marR="0" indent="1371600" algn="ctr" defTabSz="32512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4pPr>
    <a:lvl5pPr marL="0" marR="0" indent="1828800" algn="ctr" defTabSz="32512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5pPr>
    <a:lvl6pPr marL="0" marR="0" indent="2286000" algn="ctr" defTabSz="32512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6pPr>
    <a:lvl7pPr marL="0" marR="0" indent="2743200" algn="ctr" defTabSz="32512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7pPr>
    <a:lvl8pPr marL="0" marR="0" indent="3200400" algn="ctr" defTabSz="32512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8pPr>
    <a:lvl9pPr marL="0" marR="0" indent="3657600" algn="ctr" defTabSz="32512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0B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B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8ABA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008A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ADEFF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B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90196"/>
              <a:satOff val="16169"/>
              <a:lumOff val="-19584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12616"/>
              <a:satOff val="21048"/>
              <a:lumOff val="-2941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D238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F7EA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19922"/>
              <a:satOff val="-56679"/>
              <a:lumOff val="-26479"/>
            </a:schemeClr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AEBEB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28106"/>
              <a:satOff val="-38633"/>
              <a:lumOff val="-1788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BBBBB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6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3018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46693" y="2870200"/>
            <a:ext cx="15646878" cy="3162300"/>
          </a:xfrm>
          <a:prstGeom prst="rect">
            <a:avLst/>
          </a:prstGeom>
        </p:spPr>
        <p:txBody>
          <a:bodyPr/>
          <a:lstStyle>
            <a:lvl1pPr>
              <a:defRPr sz="12400" spc="-124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46693" y="2171700"/>
            <a:ext cx="15646878" cy="480060"/>
          </a:xfrm>
          <a:prstGeom prst="rect">
            <a:avLst/>
          </a:prstGeom>
        </p:spPr>
        <p:txBody>
          <a:bodyPr anchor="ctr"/>
          <a:lstStyle>
            <a:lvl1pPr marL="0" indent="0" defTabSz="4191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6693" y="6032500"/>
            <a:ext cx="15646878" cy="1092200"/>
          </a:xfrm>
          <a:prstGeom prst="rect">
            <a:avLst/>
          </a:prstGeom>
        </p:spPr>
        <p:txBody>
          <a:bodyPr/>
          <a:lstStyle>
            <a:lvl1pPr marL="0" indent="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46693" y="3479801"/>
            <a:ext cx="15646878" cy="276531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10300" b="0" cap="all" spc="-103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z="10300" b="0" cap="all" spc="-103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z="10300" b="0" cap="all" spc="-103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z="10300" b="0" cap="all" spc="-103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z="10300" b="0" cap="all" spc="-103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C5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778957" y="2508009"/>
            <a:ext cx="15765415" cy="4549082"/>
          </a:xfrm>
          <a:prstGeom prst="rect">
            <a:avLst/>
          </a:prstGeom>
        </p:spPr>
        <p:txBody>
          <a:bodyPr anchor="b"/>
          <a:lstStyle>
            <a:lvl1pPr marL="0" indent="0" algn="ctr" defTabSz="419100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32000" b="0" cap="all" spc="-319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457200" algn="ctr" defTabSz="419100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32000" b="0" cap="all" spc="-319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914400" algn="ctr" defTabSz="419100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32000" b="0" cap="all" spc="-319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1371600" algn="ctr" defTabSz="419100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32000" b="0" cap="all" spc="-319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1828800" algn="ctr" defTabSz="419100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32000" b="0" cap="all" spc="-319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78957" y="6858000"/>
            <a:ext cx="15765415" cy="469900"/>
          </a:xfrm>
          <a:prstGeom prst="rect">
            <a:avLst/>
          </a:prstGeom>
        </p:spPr>
        <p:txBody>
          <a:bodyPr/>
          <a:lstStyle>
            <a:lvl1pPr marL="0" indent="0" algn="ctr" defTabSz="415431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2400" b="0" cap="all" spc="-24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506210" y="6605254"/>
            <a:ext cx="12683454" cy="416561"/>
          </a:xfrm>
          <a:prstGeom prst="rect">
            <a:avLst/>
          </a:prstGeom>
        </p:spPr>
        <p:txBody>
          <a:bodyPr/>
          <a:lstStyle>
            <a:lvl1pPr marL="0" indent="0" defTabSz="4191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000" b="0" cap="all" spc="-19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150599" y="3111605"/>
            <a:ext cx="13039065" cy="3557588"/>
          </a:xfrm>
          <a:prstGeom prst="rect">
            <a:avLst/>
          </a:prstGeom>
        </p:spPr>
        <p:txBody>
          <a:bodyPr anchor="ctr"/>
          <a:lstStyle>
            <a:lvl1pPr marL="292100" indent="-292100" defTabSz="419100">
              <a:spcBef>
                <a:spcPts val="800"/>
              </a:spcBef>
              <a:buClrTx/>
              <a:buSzTx/>
              <a:buNone/>
              <a:defRPr sz="9800" b="0" cap="all" spc="-97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292100" indent="165100" defTabSz="419100">
              <a:spcBef>
                <a:spcPts val="800"/>
              </a:spcBef>
              <a:buClrTx/>
              <a:buSzTx/>
              <a:buNone/>
              <a:defRPr sz="9800" b="0" cap="all" spc="-97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292100" indent="622300" defTabSz="419100">
              <a:spcBef>
                <a:spcPts val="800"/>
              </a:spcBef>
              <a:buClrTx/>
              <a:buSzTx/>
              <a:buNone/>
              <a:defRPr sz="9800" b="0" cap="all" spc="-97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292100" indent="1079500" defTabSz="419100">
              <a:spcBef>
                <a:spcPts val="800"/>
              </a:spcBef>
              <a:buClrTx/>
              <a:buSzTx/>
              <a:buNone/>
              <a:defRPr sz="9800" b="0" cap="all" spc="-97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292100" indent="1536700" defTabSz="419100">
              <a:spcBef>
                <a:spcPts val="800"/>
              </a:spcBef>
              <a:buClrTx/>
              <a:buSzTx/>
              <a:buNone/>
              <a:defRPr sz="9800" b="0" cap="all" spc="-97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A person’s lower body with blue trousers and green shoes on a yellow and pink floor"/>
          <p:cNvSpPr>
            <a:spLocks noGrp="1"/>
          </p:cNvSpPr>
          <p:nvPr>
            <p:ph type="pic" sz="half" idx="21"/>
          </p:nvPr>
        </p:nvSpPr>
        <p:spPr>
          <a:xfrm>
            <a:off x="508016" y="5123177"/>
            <a:ext cx="9245882" cy="462534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Two adults wearing outfits with bold, solid colours — green, blue, pink and yellow"/>
          <p:cNvSpPr>
            <a:spLocks noGrp="1"/>
          </p:cNvSpPr>
          <p:nvPr>
            <p:ph type="pic" sz="half" idx="22"/>
          </p:nvPr>
        </p:nvSpPr>
        <p:spPr>
          <a:xfrm>
            <a:off x="-1049899" y="1"/>
            <a:ext cx="12344777" cy="53915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Person blowing pink bubblegum against a solid pink and blue background"/>
          <p:cNvSpPr>
            <a:spLocks noGrp="1"/>
          </p:cNvSpPr>
          <p:nvPr>
            <p:ph type="pic" idx="23"/>
          </p:nvPr>
        </p:nvSpPr>
        <p:spPr>
          <a:xfrm>
            <a:off x="4902186" y="-531456"/>
            <a:ext cx="17222014" cy="19356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 person’s lower body with blue trousers and green shoes on a yellow and pink floor"/>
          <p:cNvSpPr>
            <a:spLocks noGrp="1"/>
          </p:cNvSpPr>
          <p:nvPr>
            <p:ph type="pic" idx="21"/>
          </p:nvPr>
        </p:nvSpPr>
        <p:spPr>
          <a:xfrm>
            <a:off x="474148" y="-12700"/>
            <a:ext cx="18745773" cy="93777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646299" y="9390144"/>
            <a:ext cx="371897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wo adults wearing outfits with bold, solid colours — green, blue, pink and yellow"/>
          <p:cNvSpPr>
            <a:spLocks noGrp="1"/>
          </p:cNvSpPr>
          <p:nvPr>
            <p:ph type="pic" idx="21"/>
          </p:nvPr>
        </p:nvSpPr>
        <p:spPr>
          <a:xfrm>
            <a:off x="-2404607" y="-76200"/>
            <a:ext cx="22674426" cy="99030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46693" y="2870200"/>
            <a:ext cx="15646878" cy="3162300"/>
          </a:xfrm>
          <a:prstGeom prst="rect">
            <a:avLst/>
          </a:prstGeom>
        </p:spPr>
        <p:txBody>
          <a:bodyPr/>
          <a:lstStyle>
            <a:lvl1pPr>
              <a:defRPr sz="12400" spc="-124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846693" y="2171700"/>
            <a:ext cx="15646878" cy="480060"/>
          </a:xfrm>
          <a:prstGeom prst="rect">
            <a:avLst/>
          </a:prstGeom>
        </p:spPr>
        <p:txBody>
          <a:bodyPr anchor="ctr"/>
          <a:lstStyle>
            <a:lvl1pPr marL="0" indent="0" defTabSz="4191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6693" y="6032500"/>
            <a:ext cx="15646878" cy="1092002"/>
          </a:xfrm>
          <a:prstGeom prst="rect">
            <a:avLst/>
          </a:prstGeom>
        </p:spPr>
        <p:txBody>
          <a:bodyPr/>
          <a:lstStyle>
            <a:lvl1pPr marL="0" indent="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 defTabSz="4191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868823" y="5803900"/>
            <a:ext cx="2997292" cy="2552700"/>
          </a:xfrm>
          <a:prstGeom prst="rect">
            <a:avLst/>
          </a:prstGeom>
        </p:spPr>
        <p:txBody>
          <a:bodyPr/>
          <a:lstStyle>
            <a:lvl1pPr marL="0" indent="0" defTabSz="419100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2000" b="0" spc="-19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 defTabSz="419100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2000" b="0" spc="-19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 defTabSz="419100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2000" b="0" spc="-19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 defTabSz="419100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2000" b="0" spc="-19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 defTabSz="419100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2000" b="0" spc="-19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Caption Text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A person’s lower body with blue trousers and green shoes on a yellow and pink floor"/>
          <p:cNvSpPr>
            <a:spLocks noGrp="1"/>
          </p:cNvSpPr>
          <p:nvPr>
            <p:ph type="pic" idx="21"/>
          </p:nvPr>
        </p:nvSpPr>
        <p:spPr>
          <a:xfrm>
            <a:off x="-1849393" y="0"/>
            <a:ext cx="17669212" cy="8839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Line"/>
          <p:cNvSpPr/>
          <p:nvPr/>
        </p:nvSpPr>
        <p:spPr>
          <a:xfrm>
            <a:off x="13936559" y="8775700"/>
            <a:ext cx="1100700" cy="0"/>
          </a:xfrm>
          <a:prstGeom prst="line">
            <a:avLst/>
          </a:prstGeom>
          <a:ln w="127000">
            <a:solidFill>
              <a:srgbClr val="FFDD5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20000"/>
              </a:lnSpc>
              <a:defRPr sz="2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2000"/>
          </a:p>
        </p:txBody>
      </p:sp>
      <p:sp>
        <p:nvSpPr>
          <p:cNvPr id="3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08015" y="7779874"/>
            <a:ext cx="12954396" cy="196625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70000"/>
              </a:lnSpc>
              <a:defRPr sz="12400" spc="-124">
                <a:solidFill>
                  <a:srgbClr val="FFD74C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6740"/>
          <a:lstStyle/>
          <a:p>
            <a:r>
              <a:t>Slide bullet text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846693" y="2870200"/>
            <a:ext cx="5977649" cy="1896745"/>
          </a:xfrm>
          <a:prstGeom prst="rect">
            <a:avLst/>
          </a:prstGeom>
        </p:spPr>
        <p:txBody>
          <a:bodyPr/>
          <a:lstStyle>
            <a:lvl1pPr>
              <a:defRPr sz="6400" spc="-64"/>
            </a:lvl1pPr>
          </a:lstStyle>
          <a:p>
            <a:r>
              <a:t>Slide Title</a:t>
            </a:r>
          </a:p>
        </p:txBody>
      </p:sp>
      <p:sp>
        <p:nvSpPr>
          <p:cNvPr id="6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46693" y="2311400"/>
            <a:ext cx="5977649" cy="4800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000" b="0" cap="all">
                <a:solidFill>
                  <a:srgbClr val="00BFF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6693" y="4775200"/>
            <a:ext cx="5977649" cy="4216400"/>
          </a:xfrm>
          <a:prstGeom prst="rect">
            <a:avLst/>
          </a:prstGeom>
        </p:spPr>
        <p:txBody>
          <a:bodyPr/>
          <a:lstStyle/>
          <a:p>
            <a:r>
              <a:t>Slide bullet text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Rectangle"/>
          <p:cNvSpPr/>
          <p:nvPr/>
        </p:nvSpPr>
        <p:spPr>
          <a:xfrm>
            <a:off x="7671034" y="0"/>
            <a:ext cx="9686163" cy="97536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20000"/>
              </a:lnSpc>
              <a:defRPr sz="2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2000"/>
          </a:p>
        </p:txBody>
      </p:sp>
      <p:sp>
        <p:nvSpPr>
          <p:cNvPr id="64" name="Partial view of a building exterior painted yellow with blue window shutters and a curtained doorway"/>
          <p:cNvSpPr>
            <a:spLocks noGrp="1"/>
          </p:cNvSpPr>
          <p:nvPr>
            <p:ph type="pic" idx="22"/>
          </p:nvPr>
        </p:nvSpPr>
        <p:spPr>
          <a:xfrm>
            <a:off x="6909011" y="1"/>
            <a:ext cx="18813508" cy="93902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646299" y="9390144"/>
            <a:ext cx="371897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846693" y="3365501"/>
            <a:ext cx="15646878" cy="30195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C5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46693" y="2400300"/>
            <a:ext cx="15646878" cy="6756400"/>
          </a:xfrm>
          <a:prstGeom prst="rect">
            <a:avLst/>
          </a:prstGeom>
        </p:spPr>
        <p:txBody>
          <a:bodyPr/>
          <a:lstStyle>
            <a:lvl1pPr marL="0" indent="0" defTabSz="4191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 spc="-29">
                <a:solidFill>
                  <a:srgbClr val="000000"/>
                </a:solidFill>
              </a:defRPr>
            </a:lvl1pPr>
            <a:lvl2pPr marL="0" indent="457200" defTabSz="4191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 spc="-29">
                <a:solidFill>
                  <a:srgbClr val="000000"/>
                </a:solidFill>
              </a:defRPr>
            </a:lvl2pPr>
            <a:lvl3pPr marL="0" indent="914400" defTabSz="4191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 spc="-29">
                <a:solidFill>
                  <a:srgbClr val="000000"/>
                </a:solidFill>
              </a:defRPr>
            </a:lvl3pPr>
            <a:lvl4pPr marL="0" indent="1371600" defTabSz="4191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 spc="-29">
                <a:solidFill>
                  <a:srgbClr val="000000"/>
                </a:solidFill>
              </a:defRPr>
            </a:lvl4pPr>
            <a:lvl5pPr marL="0" indent="1828800" defTabSz="4191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 spc="-29">
                <a:solidFill>
                  <a:srgbClr val="000000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Agenda Title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46693" y="2362200"/>
            <a:ext cx="15646878" cy="675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846693" y="596900"/>
            <a:ext cx="15646878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646299" y="9390143"/>
            <a:ext cx="371897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1pPr>
      <a:lvl2pPr marL="0" marR="0" indent="4572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2pPr>
      <a:lvl3pPr marL="0" marR="0" indent="9144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3pPr>
      <a:lvl4pPr marL="0" marR="0" indent="13716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4pPr>
      <a:lvl5pPr marL="0" marR="0" indent="18288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5pPr>
      <a:lvl6pPr marL="0" marR="0" indent="22860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6pPr>
      <a:lvl7pPr marL="0" marR="0" indent="27432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7pPr>
      <a:lvl8pPr marL="0" marR="0" indent="32004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8pPr>
      <a:lvl9pPr marL="0" marR="0" indent="3657600" algn="l" defTabSz="4191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-97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9pPr>
    </p:titleStyle>
    <p:bodyStyle>
      <a:lvl1pPr marL="3556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7112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10668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14224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17780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21336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24892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28448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3200400" marR="0" indent="-3556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jpe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haf77IhGmg" TargetMode="External"/><Relationship Id="rId13" Type="http://schemas.openxmlformats.org/officeDocument/2006/relationships/image" Target="../media/image26.png"/><Relationship Id="rId18" Type="http://schemas.openxmlformats.org/officeDocument/2006/relationships/image" Target="../media/image29.jpeg"/><Relationship Id="rId26" Type="http://schemas.openxmlformats.org/officeDocument/2006/relationships/image" Target="../media/image35.png"/><Relationship Id="rId3" Type="http://schemas.openxmlformats.org/officeDocument/2006/relationships/image" Target="../media/image19.jpeg"/><Relationship Id="rId21" Type="http://schemas.openxmlformats.org/officeDocument/2006/relationships/image" Target="../media/image31.jpeg"/><Relationship Id="rId7" Type="http://schemas.openxmlformats.org/officeDocument/2006/relationships/image" Target="../media/image22.png"/><Relationship Id="rId12" Type="http://schemas.openxmlformats.org/officeDocument/2006/relationships/image" Target="../media/image25.jpeg"/><Relationship Id="rId17" Type="http://schemas.openxmlformats.org/officeDocument/2006/relationships/hyperlink" Target="https://www.youtube.com/watch?v=2n45w7MyS6w" TargetMode="External"/><Relationship Id="rId25" Type="http://schemas.openxmlformats.org/officeDocument/2006/relationships/image" Target="../media/image34.png"/><Relationship Id="rId33" Type="http://schemas.openxmlformats.org/officeDocument/2006/relationships/image" Target="../media/image41.png"/><Relationship Id="rId2" Type="http://schemas.openxmlformats.org/officeDocument/2006/relationships/hyperlink" Target="https://www.youtube.com/watch?v=7wl1cUR7zDQ" TargetMode="External"/><Relationship Id="rId16" Type="http://schemas.openxmlformats.org/officeDocument/2006/relationships/image" Target="../media/image28.png"/><Relationship Id="rId20" Type="http://schemas.openxmlformats.org/officeDocument/2006/relationships/hyperlink" Target="https://vimeo.com/manage/videos/188175656" TargetMode="External"/><Relationship Id="rId29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11" Type="http://schemas.openxmlformats.org/officeDocument/2006/relationships/hyperlink" Target="https://www.youtube.com/watch?v=DFfzfhDIsOg&amp;t=12s" TargetMode="External"/><Relationship Id="rId24" Type="http://schemas.openxmlformats.org/officeDocument/2006/relationships/hyperlink" Target="https://www.youtube.com/watch?v=ORRShgb8pvw" TargetMode="External"/><Relationship Id="rId32" Type="http://schemas.openxmlformats.org/officeDocument/2006/relationships/image" Target="../media/image40.jpeg"/><Relationship Id="rId5" Type="http://schemas.openxmlformats.org/officeDocument/2006/relationships/hyperlink" Target="https://www.youtube.com/watch?v=E_XdDzBjITU&amp;t=17s" TargetMode="External"/><Relationship Id="rId15" Type="http://schemas.openxmlformats.org/officeDocument/2006/relationships/image" Target="../media/image27.jpeg"/><Relationship Id="rId23" Type="http://schemas.openxmlformats.org/officeDocument/2006/relationships/image" Target="../media/image33.png"/><Relationship Id="rId28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31" Type="http://schemas.openxmlformats.org/officeDocument/2006/relationships/hyperlink" Target="https://vimeo.com/770770946?embedded=true&amp;source=video_title&amp;owner=11119511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jpeg"/><Relationship Id="rId14" Type="http://schemas.openxmlformats.org/officeDocument/2006/relationships/hyperlink" Target="https://www.youtube.com/watch?v=Aq3sYpIZFVw&amp;t=9s" TargetMode="External"/><Relationship Id="rId22" Type="http://schemas.openxmlformats.org/officeDocument/2006/relationships/image" Target="../media/image32.jpe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jpeg"/><Relationship Id="rId26" Type="http://schemas.openxmlformats.org/officeDocument/2006/relationships/image" Target="../media/image66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Two adults wearing outfits with bold, solid colours — green, blue, pink and yellow" descr="Two adults wearing outfits with bold, solid colours — green, blue, pink and yellow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61" r="61"/>
          <a:stretch>
            <a:fillRect/>
          </a:stretch>
        </p:blipFill>
        <p:spPr>
          <a:xfrm>
            <a:off x="491331" y="0"/>
            <a:ext cx="13004800" cy="9753600"/>
          </a:xfrm>
          <a:prstGeom prst="rect">
            <a:avLst/>
          </a:prstGeom>
        </p:spPr>
      </p:pic>
      <p:sp>
        <p:nvSpPr>
          <p:cNvPr id="151" name="GÉNERO DOCUMENTAL: LA FOTOGRAFÍA Y LA ENTREVISTA"/>
          <p:cNvSpPr txBox="1">
            <a:spLocks noGrp="1"/>
          </p:cNvSpPr>
          <p:nvPr>
            <p:ph type="title"/>
          </p:nvPr>
        </p:nvSpPr>
        <p:spPr>
          <a:xfrm>
            <a:off x="846693" y="2870200"/>
            <a:ext cx="11916807" cy="31623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02335">
              <a:defRPr sz="11904" spc="-119"/>
            </a:pPr>
            <a:r>
              <a:rPr lang="es-ES" sz="6600" b="1" dirty="0"/>
              <a:t>TALLER PARA BIOPICS Y DOCUMENTALES:</a:t>
            </a:r>
            <a:br>
              <a:rPr lang="es-ES" sz="6600" b="1" dirty="0"/>
            </a:br>
            <a:r>
              <a:rPr lang="es-ES" sz="6600" b="1" dirty="0"/>
              <a:t>EL ARTE DE GRABAR Y DE LAS ENTREVISTAS</a:t>
            </a:r>
            <a:br>
              <a:rPr lang="es-ES" sz="6600" b="1" dirty="0"/>
            </a:br>
            <a:endParaRPr sz="6600" b="1" dirty="0"/>
          </a:p>
        </p:txBody>
      </p:sp>
      <p:sp>
        <p:nvSpPr>
          <p:cNvPr id="152" name="LAURA SIPÁN BRAVO / UNIVERSIDAD DE ZARAGOZA"/>
          <p:cNvSpPr txBox="1">
            <a:spLocks noGrp="1"/>
          </p:cNvSpPr>
          <p:nvPr>
            <p:ph type="body" idx="22"/>
          </p:nvPr>
        </p:nvSpPr>
        <p:spPr>
          <a:xfrm>
            <a:off x="2802731" y="1778198"/>
            <a:ext cx="11734800" cy="8735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LAURA SIPÁN BRAVO / UNIVERSIDAD DE ZARAGOZA</a:t>
            </a:r>
          </a:p>
        </p:txBody>
      </p:sp>
      <p:sp>
        <p:nvSpPr>
          <p:cNvPr id="153" name="UN BAILE CON LA VIDA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UN BAILE CON LA VIDA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E HAN VISTO EN…"/>
          <p:cNvSpPr txBox="1">
            <a:spLocks noGrp="1"/>
          </p:cNvSpPr>
          <p:nvPr>
            <p:ph type="title"/>
          </p:nvPr>
        </p:nvSpPr>
        <p:spPr>
          <a:xfrm>
            <a:off x="5203467" y="3045463"/>
            <a:ext cx="10273087" cy="236642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12000" spc="-119"/>
            </a:lvl1pPr>
          </a:lstStyle>
          <a:p>
            <a:r>
              <a:t>SE HAN VISTO EN…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Imagen 4"/>
          <p:cNvGrpSpPr/>
          <p:nvPr/>
        </p:nvGrpSpPr>
        <p:grpSpPr>
          <a:xfrm>
            <a:off x="3119000" y="849407"/>
            <a:ext cx="4800719" cy="2453269"/>
            <a:chOff x="0" y="0"/>
            <a:chExt cx="4800718" cy="2453267"/>
          </a:xfrm>
        </p:grpSpPr>
        <p:pic>
          <p:nvPicPr>
            <p:cNvPr id="277" name="Imagen 4" descr="Imagen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4546719" cy="21230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6" name="Imagen 4" descr="Imagen 4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00719" cy="2453268"/>
            </a:xfrm>
            <a:prstGeom prst="rect">
              <a:avLst/>
            </a:prstGeom>
            <a:effectLst/>
          </p:spPr>
        </p:pic>
      </p:grpSp>
      <p:grpSp>
        <p:nvGrpSpPr>
          <p:cNvPr id="281" name="Imagen 5"/>
          <p:cNvGrpSpPr/>
          <p:nvPr/>
        </p:nvGrpSpPr>
        <p:grpSpPr>
          <a:xfrm>
            <a:off x="3157588" y="7095603"/>
            <a:ext cx="3281542" cy="1489547"/>
            <a:chOff x="0" y="0"/>
            <a:chExt cx="3281540" cy="1489545"/>
          </a:xfrm>
        </p:grpSpPr>
        <p:pic>
          <p:nvPicPr>
            <p:cNvPr id="280" name="Imagen 5" descr="Imagen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027541" cy="11593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9" name="Imagen 5" descr="Imagen 5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281541" cy="1489546"/>
            </a:xfrm>
            <a:prstGeom prst="rect">
              <a:avLst/>
            </a:prstGeom>
            <a:effectLst/>
          </p:spPr>
        </p:pic>
      </p:grpSp>
      <p:pic>
        <p:nvPicPr>
          <p:cNvPr id="282" name="Imagen 6" descr="Imagen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3804" y="7072684"/>
            <a:ext cx="4118476" cy="13829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" name="Imagen 7"/>
          <p:cNvGrpSpPr/>
          <p:nvPr/>
        </p:nvGrpSpPr>
        <p:grpSpPr>
          <a:xfrm>
            <a:off x="9027744" y="889414"/>
            <a:ext cx="5487558" cy="2038809"/>
            <a:chOff x="0" y="0"/>
            <a:chExt cx="5487557" cy="2038808"/>
          </a:xfrm>
        </p:grpSpPr>
        <p:pic>
          <p:nvPicPr>
            <p:cNvPr id="284" name="Imagen 7" descr="Imagen 7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5233558" cy="17086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3" name="Imagen 7" descr="Imagen 7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487558" cy="2038809"/>
            </a:xfrm>
            <a:prstGeom prst="rect">
              <a:avLst/>
            </a:prstGeom>
            <a:effectLst/>
          </p:spPr>
        </p:pic>
      </p:grpSp>
      <p:grpSp>
        <p:nvGrpSpPr>
          <p:cNvPr id="288" name="Imagen 8"/>
          <p:cNvGrpSpPr/>
          <p:nvPr/>
        </p:nvGrpSpPr>
        <p:grpSpPr>
          <a:xfrm>
            <a:off x="7122121" y="6343896"/>
            <a:ext cx="3096020" cy="2453268"/>
            <a:chOff x="0" y="0"/>
            <a:chExt cx="3096019" cy="2453267"/>
          </a:xfrm>
        </p:grpSpPr>
        <p:pic>
          <p:nvPicPr>
            <p:cNvPr id="287" name="Imagen 8" descr="Imagen 8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0" y="88900"/>
              <a:ext cx="2842020" cy="21230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6" name="Imagen 8" descr="Imagen 8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096020" cy="2453268"/>
            </a:xfrm>
            <a:prstGeom prst="rect">
              <a:avLst/>
            </a:prstGeom>
            <a:effectLst/>
          </p:spPr>
        </p:pic>
      </p:grpSp>
      <p:grpSp>
        <p:nvGrpSpPr>
          <p:cNvPr id="291" name="Imagen 9"/>
          <p:cNvGrpSpPr/>
          <p:nvPr/>
        </p:nvGrpSpPr>
        <p:grpSpPr>
          <a:xfrm>
            <a:off x="3148641" y="3640576"/>
            <a:ext cx="3096020" cy="2822497"/>
            <a:chOff x="0" y="0"/>
            <a:chExt cx="3096019" cy="2822496"/>
          </a:xfrm>
        </p:grpSpPr>
        <p:pic>
          <p:nvPicPr>
            <p:cNvPr id="290" name="Imagen 9" descr="Imagen 9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27000" y="88900"/>
              <a:ext cx="2842020" cy="24922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9" name="Imagen 9" descr="Imagen 9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3096020" cy="2822497"/>
            </a:xfrm>
            <a:prstGeom prst="rect">
              <a:avLst/>
            </a:prstGeom>
            <a:effectLst/>
          </p:spPr>
        </p:pic>
      </p:grpSp>
      <p:grpSp>
        <p:nvGrpSpPr>
          <p:cNvPr id="294" name="Imagen 10"/>
          <p:cNvGrpSpPr/>
          <p:nvPr/>
        </p:nvGrpSpPr>
        <p:grpSpPr>
          <a:xfrm>
            <a:off x="10992600" y="3652219"/>
            <a:ext cx="3707112" cy="1907587"/>
            <a:chOff x="0" y="0"/>
            <a:chExt cx="3707110" cy="1907585"/>
          </a:xfrm>
        </p:grpSpPr>
        <p:pic>
          <p:nvPicPr>
            <p:cNvPr id="293" name="Imagen 10" descr="Imagen 10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27000" y="88900"/>
              <a:ext cx="3453111" cy="15773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2" name="Imagen 10" descr="Imagen 10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3707111" cy="1907586"/>
            </a:xfrm>
            <a:prstGeom prst="rect">
              <a:avLst/>
            </a:prstGeom>
            <a:effectLst/>
          </p:spPr>
        </p:pic>
      </p:grpSp>
      <p:grpSp>
        <p:nvGrpSpPr>
          <p:cNvPr id="297" name="Imagen 11"/>
          <p:cNvGrpSpPr/>
          <p:nvPr/>
        </p:nvGrpSpPr>
        <p:grpSpPr>
          <a:xfrm>
            <a:off x="6562710" y="3640576"/>
            <a:ext cx="4214843" cy="2365421"/>
            <a:chOff x="0" y="0"/>
            <a:chExt cx="4214842" cy="2365420"/>
          </a:xfrm>
        </p:grpSpPr>
        <p:pic>
          <p:nvPicPr>
            <p:cNvPr id="296" name="Imagen 11" descr="Imagen 11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27000" y="88900"/>
              <a:ext cx="3960843" cy="20352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5" name="Imagen 11" descr="Imagen 11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4214843" cy="236542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animBg="1" advAuto="0"/>
      <p:bldP spid="281" grpId="4" animBg="1" advAuto="0"/>
      <p:bldP spid="282" grpId="3" animBg="1" advAuto="0"/>
      <p:bldP spid="285" grpId="2" animBg="1" advAuto="0"/>
      <p:bldP spid="288" grpId="5" animBg="1" advAuto="0"/>
      <p:bldP spid="291" grpId="7" animBg="1" advAuto="0"/>
      <p:bldP spid="294" grpId="6" animBg="1" advAuto="0"/>
      <p:bldP spid="297" grpId="8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096" y="0"/>
            <a:ext cx="6894142" cy="96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028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846693" y="1590805"/>
            <a:ext cx="15646878" cy="7565895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s-ES" b="0" dirty="0" smtClean="0"/>
              <a:t>Curso </a:t>
            </a:r>
            <a:r>
              <a:rPr lang="es-ES" b="0" dirty="0"/>
              <a:t>de 26 horas que </a:t>
            </a:r>
            <a:r>
              <a:rPr lang="es-ES" b="0" dirty="0" err="1"/>
              <a:t>pemite</a:t>
            </a:r>
            <a:r>
              <a:rPr lang="es-ES" b="0" dirty="0"/>
              <a:t> reconocer 1 Crédito </a:t>
            </a:r>
            <a:r>
              <a:rPr lang="es-ES" b="0" dirty="0" smtClean="0"/>
              <a:t>ECTS a </a:t>
            </a:r>
            <a:r>
              <a:rPr lang="es-ES" b="0" dirty="0" err="1" smtClean="0"/>
              <a:t>l@s</a:t>
            </a:r>
            <a:r>
              <a:rPr lang="es-ES" b="0" dirty="0" smtClean="0"/>
              <a:t> estudiantes de la Facultad de Educación </a:t>
            </a:r>
            <a:endParaRPr lang="es-ES" b="0" dirty="0"/>
          </a:p>
          <a:p>
            <a:pPr marL="457200" indent="-457200">
              <a:buFontTx/>
              <a:buChar char="-"/>
            </a:pPr>
            <a:r>
              <a:rPr lang="es-ES" b="0" dirty="0" smtClean="0"/>
              <a:t>Certificación </a:t>
            </a:r>
            <a:r>
              <a:rPr lang="es-ES" b="0" dirty="0"/>
              <a:t>oficial que se puede aportar en oposiciones, concursos, etc. del Gobierno de </a:t>
            </a:r>
            <a:r>
              <a:rPr lang="es-ES" b="0" dirty="0" smtClean="0"/>
              <a:t>Aragón. Esta </a:t>
            </a:r>
            <a:r>
              <a:rPr lang="es-ES" b="0" dirty="0"/>
              <a:t>formación podrá figurar en el Suplemento Europeo al Título si así lo solicita el estudiante y será objeto de la expedición de un certificado que reconozca que se ha cursado esta </a:t>
            </a:r>
            <a:r>
              <a:rPr lang="es-ES" b="0" dirty="0" smtClean="0"/>
              <a:t>materia.</a:t>
            </a:r>
          </a:p>
          <a:p>
            <a:pPr marL="457200" indent="-457200">
              <a:buFontTx/>
              <a:buChar char="-"/>
            </a:pPr>
            <a:r>
              <a:rPr lang="es-ES" dirty="0" smtClean="0"/>
              <a:t>MÁS INFORMACIÓN E INSCRIPCIONES EN: </a:t>
            </a:r>
          </a:p>
          <a:p>
            <a:pPr marL="457200" indent="-457200">
              <a:buFontTx/>
              <a:buChar char="-"/>
            </a:pP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000" dirty="0" smtClean="0"/>
              <a:t>Información importante</a:t>
            </a:r>
            <a:endParaRPr lang="es-ES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694" y="6868887"/>
            <a:ext cx="2507292" cy="25099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39" y="6953518"/>
            <a:ext cx="2425285" cy="24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421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La vida es irrepetible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t>La vida es irrepetible. </a:t>
            </a:r>
          </a:p>
          <a:p>
            <a:r>
              <a:t>VEN a buscarla.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0" y="163475"/>
            <a:ext cx="6858000" cy="95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820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24" y="149878"/>
            <a:ext cx="6921926" cy="94550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274" y="33084"/>
            <a:ext cx="6998125" cy="97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820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mujer duda.jpeg" descr="mujer duda.jpeg"/>
          <p:cNvPicPr>
            <a:picLocks noChangeAspect="1"/>
          </p:cNvPicPr>
          <p:nvPr/>
        </p:nvPicPr>
        <p:blipFill>
          <a:blip r:embed="rId2">
            <a:extLst/>
          </a:blip>
          <a:srcRect l="23408" t="1951" r="22291" b="1"/>
          <a:stretch>
            <a:fillRect/>
          </a:stretch>
        </p:blipFill>
        <p:spPr>
          <a:xfrm>
            <a:off x="5404943" y="2918401"/>
            <a:ext cx="7061621" cy="7172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9" extrusionOk="0">
                <a:moveTo>
                  <a:pt x="11165" y="3"/>
                </a:moveTo>
                <a:cubicBezTo>
                  <a:pt x="11131" y="7"/>
                  <a:pt x="11106" y="17"/>
                  <a:pt x="11085" y="31"/>
                </a:cubicBezTo>
                <a:cubicBezTo>
                  <a:pt x="11080" y="35"/>
                  <a:pt x="11073" y="37"/>
                  <a:pt x="11069" y="41"/>
                </a:cubicBezTo>
                <a:cubicBezTo>
                  <a:pt x="11061" y="48"/>
                  <a:pt x="11056" y="65"/>
                  <a:pt x="11050" y="75"/>
                </a:cubicBezTo>
                <a:cubicBezTo>
                  <a:pt x="11036" y="96"/>
                  <a:pt x="11021" y="113"/>
                  <a:pt x="11010" y="147"/>
                </a:cubicBezTo>
                <a:cubicBezTo>
                  <a:pt x="10997" y="184"/>
                  <a:pt x="10980" y="217"/>
                  <a:pt x="10960" y="243"/>
                </a:cubicBezTo>
                <a:cubicBezTo>
                  <a:pt x="10936" y="277"/>
                  <a:pt x="10910" y="307"/>
                  <a:pt x="10886" y="324"/>
                </a:cubicBezTo>
                <a:cubicBezTo>
                  <a:pt x="10811" y="376"/>
                  <a:pt x="10796" y="376"/>
                  <a:pt x="10752" y="324"/>
                </a:cubicBezTo>
                <a:cubicBezTo>
                  <a:pt x="10744" y="314"/>
                  <a:pt x="10737" y="306"/>
                  <a:pt x="10729" y="300"/>
                </a:cubicBezTo>
                <a:cubicBezTo>
                  <a:pt x="10716" y="296"/>
                  <a:pt x="10700" y="293"/>
                  <a:pt x="10682" y="292"/>
                </a:cubicBezTo>
                <a:cubicBezTo>
                  <a:pt x="10663" y="296"/>
                  <a:pt x="10642" y="304"/>
                  <a:pt x="10605" y="328"/>
                </a:cubicBezTo>
                <a:cubicBezTo>
                  <a:pt x="10543" y="368"/>
                  <a:pt x="10495" y="377"/>
                  <a:pt x="10471" y="353"/>
                </a:cubicBezTo>
                <a:cubicBezTo>
                  <a:pt x="10449" y="331"/>
                  <a:pt x="10377" y="327"/>
                  <a:pt x="10300" y="344"/>
                </a:cubicBezTo>
                <a:cubicBezTo>
                  <a:pt x="10206" y="365"/>
                  <a:pt x="10153" y="359"/>
                  <a:pt x="10122" y="323"/>
                </a:cubicBezTo>
                <a:cubicBezTo>
                  <a:pt x="10098" y="295"/>
                  <a:pt x="10056" y="280"/>
                  <a:pt x="10028" y="291"/>
                </a:cubicBezTo>
                <a:cubicBezTo>
                  <a:pt x="9999" y="301"/>
                  <a:pt x="9963" y="291"/>
                  <a:pt x="9949" y="268"/>
                </a:cubicBezTo>
                <a:cubicBezTo>
                  <a:pt x="9933" y="242"/>
                  <a:pt x="9869" y="236"/>
                  <a:pt x="9792" y="250"/>
                </a:cubicBezTo>
                <a:cubicBezTo>
                  <a:pt x="9721" y="263"/>
                  <a:pt x="9596" y="255"/>
                  <a:pt x="9514" y="233"/>
                </a:cubicBezTo>
                <a:cubicBezTo>
                  <a:pt x="9387" y="199"/>
                  <a:pt x="9349" y="204"/>
                  <a:pt x="9254" y="270"/>
                </a:cubicBezTo>
                <a:cubicBezTo>
                  <a:pt x="9194" y="313"/>
                  <a:pt x="9077" y="370"/>
                  <a:pt x="8995" y="398"/>
                </a:cubicBezTo>
                <a:cubicBezTo>
                  <a:pt x="8887" y="435"/>
                  <a:pt x="8845" y="472"/>
                  <a:pt x="8844" y="530"/>
                </a:cubicBezTo>
                <a:cubicBezTo>
                  <a:pt x="8844" y="538"/>
                  <a:pt x="8839" y="545"/>
                  <a:pt x="8838" y="553"/>
                </a:cubicBezTo>
                <a:cubicBezTo>
                  <a:pt x="8840" y="575"/>
                  <a:pt x="8836" y="596"/>
                  <a:pt x="8823" y="616"/>
                </a:cubicBezTo>
                <a:cubicBezTo>
                  <a:pt x="8782" y="704"/>
                  <a:pt x="8685" y="766"/>
                  <a:pt x="8586" y="754"/>
                </a:cubicBezTo>
                <a:cubicBezTo>
                  <a:pt x="8524" y="747"/>
                  <a:pt x="8448" y="721"/>
                  <a:pt x="8418" y="697"/>
                </a:cubicBezTo>
                <a:cubicBezTo>
                  <a:pt x="8414" y="693"/>
                  <a:pt x="8406" y="693"/>
                  <a:pt x="8401" y="690"/>
                </a:cubicBezTo>
                <a:cubicBezTo>
                  <a:pt x="8396" y="686"/>
                  <a:pt x="8338" y="682"/>
                  <a:pt x="8303" y="677"/>
                </a:cubicBezTo>
                <a:cubicBezTo>
                  <a:pt x="8302" y="677"/>
                  <a:pt x="8302" y="677"/>
                  <a:pt x="8302" y="677"/>
                </a:cubicBezTo>
                <a:cubicBezTo>
                  <a:pt x="8268" y="689"/>
                  <a:pt x="8210" y="682"/>
                  <a:pt x="8173" y="661"/>
                </a:cubicBezTo>
                <a:cubicBezTo>
                  <a:pt x="8157" y="652"/>
                  <a:pt x="8137" y="653"/>
                  <a:pt x="8118" y="651"/>
                </a:cubicBezTo>
                <a:cubicBezTo>
                  <a:pt x="8118" y="651"/>
                  <a:pt x="8117" y="652"/>
                  <a:pt x="8117" y="651"/>
                </a:cubicBezTo>
                <a:cubicBezTo>
                  <a:pt x="8100" y="651"/>
                  <a:pt x="8079" y="654"/>
                  <a:pt x="8059" y="656"/>
                </a:cubicBezTo>
                <a:cubicBezTo>
                  <a:pt x="8032" y="663"/>
                  <a:pt x="8005" y="670"/>
                  <a:pt x="7970" y="686"/>
                </a:cubicBezTo>
                <a:cubicBezTo>
                  <a:pt x="7865" y="735"/>
                  <a:pt x="7843" y="765"/>
                  <a:pt x="7860" y="831"/>
                </a:cubicBezTo>
                <a:cubicBezTo>
                  <a:pt x="7888" y="943"/>
                  <a:pt x="7862" y="960"/>
                  <a:pt x="7707" y="925"/>
                </a:cubicBezTo>
                <a:cubicBezTo>
                  <a:pt x="7634" y="909"/>
                  <a:pt x="7558" y="910"/>
                  <a:pt x="7540" y="926"/>
                </a:cubicBezTo>
                <a:cubicBezTo>
                  <a:pt x="7492" y="971"/>
                  <a:pt x="7390" y="1025"/>
                  <a:pt x="7293" y="1065"/>
                </a:cubicBezTo>
                <a:cubicBezTo>
                  <a:pt x="7287" y="1070"/>
                  <a:pt x="7274" y="1078"/>
                  <a:pt x="7271" y="1082"/>
                </a:cubicBezTo>
                <a:cubicBezTo>
                  <a:pt x="7257" y="1105"/>
                  <a:pt x="7207" y="1121"/>
                  <a:pt x="7160" y="1118"/>
                </a:cubicBezTo>
                <a:cubicBezTo>
                  <a:pt x="7141" y="1116"/>
                  <a:pt x="7130" y="1117"/>
                  <a:pt x="7112" y="1118"/>
                </a:cubicBezTo>
                <a:cubicBezTo>
                  <a:pt x="7110" y="1118"/>
                  <a:pt x="7107" y="1119"/>
                  <a:pt x="7106" y="1119"/>
                </a:cubicBezTo>
                <a:cubicBezTo>
                  <a:pt x="7033" y="1119"/>
                  <a:pt x="6952" y="1173"/>
                  <a:pt x="6833" y="1299"/>
                </a:cubicBezTo>
                <a:cubicBezTo>
                  <a:pt x="6739" y="1398"/>
                  <a:pt x="6663" y="1462"/>
                  <a:pt x="6663" y="1443"/>
                </a:cubicBezTo>
                <a:cubicBezTo>
                  <a:pt x="6663" y="1424"/>
                  <a:pt x="6627" y="1461"/>
                  <a:pt x="6584" y="1525"/>
                </a:cubicBezTo>
                <a:cubicBezTo>
                  <a:pt x="6541" y="1589"/>
                  <a:pt x="6515" y="1670"/>
                  <a:pt x="6527" y="1706"/>
                </a:cubicBezTo>
                <a:cubicBezTo>
                  <a:pt x="6538" y="1741"/>
                  <a:pt x="6525" y="1785"/>
                  <a:pt x="6497" y="1802"/>
                </a:cubicBezTo>
                <a:cubicBezTo>
                  <a:pt x="6469" y="1820"/>
                  <a:pt x="6416" y="1889"/>
                  <a:pt x="6379" y="1954"/>
                </a:cubicBezTo>
                <a:cubicBezTo>
                  <a:pt x="6354" y="1999"/>
                  <a:pt x="6342" y="2025"/>
                  <a:pt x="6338" y="2047"/>
                </a:cubicBezTo>
                <a:cubicBezTo>
                  <a:pt x="6339" y="2069"/>
                  <a:pt x="6345" y="2091"/>
                  <a:pt x="6356" y="2113"/>
                </a:cubicBezTo>
                <a:cubicBezTo>
                  <a:pt x="6365" y="2124"/>
                  <a:pt x="6375" y="2136"/>
                  <a:pt x="6391" y="2151"/>
                </a:cubicBezTo>
                <a:lnTo>
                  <a:pt x="6471" y="2230"/>
                </a:lnTo>
                <a:lnTo>
                  <a:pt x="6333" y="2408"/>
                </a:lnTo>
                <a:cubicBezTo>
                  <a:pt x="6326" y="2436"/>
                  <a:pt x="6263" y="2507"/>
                  <a:pt x="6187" y="2580"/>
                </a:cubicBezTo>
                <a:cubicBezTo>
                  <a:pt x="6100" y="2677"/>
                  <a:pt x="6009" y="2765"/>
                  <a:pt x="5954" y="2794"/>
                </a:cubicBezTo>
                <a:cubicBezTo>
                  <a:pt x="5949" y="2797"/>
                  <a:pt x="5945" y="2800"/>
                  <a:pt x="5941" y="2803"/>
                </a:cubicBezTo>
                <a:cubicBezTo>
                  <a:pt x="5944" y="2812"/>
                  <a:pt x="5954" y="2831"/>
                  <a:pt x="5954" y="2834"/>
                </a:cubicBezTo>
                <a:cubicBezTo>
                  <a:pt x="5954" y="2868"/>
                  <a:pt x="5782" y="2964"/>
                  <a:pt x="5700" y="2981"/>
                </a:cubicBezTo>
                <a:cubicBezTo>
                  <a:pt x="5670" y="3012"/>
                  <a:pt x="5646" y="3042"/>
                  <a:pt x="5629" y="3070"/>
                </a:cubicBezTo>
                <a:cubicBezTo>
                  <a:pt x="5629" y="3090"/>
                  <a:pt x="5621" y="3107"/>
                  <a:pt x="5609" y="3124"/>
                </a:cubicBezTo>
                <a:cubicBezTo>
                  <a:pt x="5607" y="3134"/>
                  <a:pt x="5599" y="3145"/>
                  <a:pt x="5599" y="3154"/>
                </a:cubicBezTo>
                <a:cubicBezTo>
                  <a:pt x="5599" y="3201"/>
                  <a:pt x="5570" y="3306"/>
                  <a:pt x="5534" y="3388"/>
                </a:cubicBezTo>
                <a:cubicBezTo>
                  <a:pt x="5498" y="3471"/>
                  <a:pt x="5470" y="3558"/>
                  <a:pt x="5474" y="3582"/>
                </a:cubicBezTo>
                <a:cubicBezTo>
                  <a:pt x="5476" y="3590"/>
                  <a:pt x="5471" y="3600"/>
                  <a:pt x="5467" y="3610"/>
                </a:cubicBezTo>
                <a:cubicBezTo>
                  <a:pt x="5468" y="3635"/>
                  <a:pt x="5465" y="3663"/>
                  <a:pt x="5468" y="3685"/>
                </a:cubicBezTo>
                <a:cubicBezTo>
                  <a:pt x="5489" y="3811"/>
                  <a:pt x="5480" y="3831"/>
                  <a:pt x="5392" y="3864"/>
                </a:cubicBezTo>
                <a:cubicBezTo>
                  <a:pt x="5365" y="3874"/>
                  <a:pt x="5349" y="3885"/>
                  <a:pt x="5330" y="3895"/>
                </a:cubicBezTo>
                <a:cubicBezTo>
                  <a:pt x="5299" y="3921"/>
                  <a:pt x="5277" y="3945"/>
                  <a:pt x="5266" y="3967"/>
                </a:cubicBezTo>
                <a:cubicBezTo>
                  <a:pt x="5263" y="3998"/>
                  <a:pt x="5283" y="4030"/>
                  <a:pt x="5335" y="4067"/>
                </a:cubicBezTo>
                <a:cubicBezTo>
                  <a:pt x="5342" y="4072"/>
                  <a:pt x="5346" y="4077"/>
                  <a:pt x="5352" y="4082"/>
                </a:cubicBezTo>
                <a:cubicBezTo>
                  <a:pt x="5376" y="4090"/>
                  <a:pt x="5390" y="4104"/>
                  <a:pt x="5396" y="4125"/>
                </a:cubicBezTo>
                <a:cubicBezTo>
                  <a:pt x="5424" y="4163"/>
                  <a:pt x="5431" y="4210"/>
                  <a:pt x="5425" y="4297"/>
                </a:cubicBezTo>
                <a:cubicBezTo>
                  <a:pt x="5423" y="4325"/>
                  <a:pt x="5413" y="4353"/>
                  <a:pt x="5405" y="4383"/>
                </a:cubicBezTo>
                <a:cubicBezTo>
                  <a:pt x="5407" y="4385"/>
                  <a:pt x="5406" y="4391"/>
                  <a:pt x="5408" y="4392"/>
                </a:cubicBezTo>
                <a:cubicBezTo>
                  <a:pt x="5446" y="4416"/>
                  <a:pt x="5406" y="4483"/>
                  <a:pt x="5351" y="4512"/>
                </a:cubicBezTo>
                <a:cubicBezTo>
                  <a:pt x="5347" y="4517"/>
                  <a:pt x="5344" y="4527"/>
                  <a:pt x="5340" y="4531"/>
                </a:cubicBezTo>
                <a:cubicBezTo>
                  <a:pt x="5302" y="4572"/>
                  <a:pt x="5255" y="4655"/>
                  <a:pt x="5230" y="4721"/>
                </a:cubicBezTo>
                <a:cubicBezTo>
                  <a:pt x="5220" y="4760"/>
                  <a:pt x="5206" y="4794"/>
                  <a:pt x="5187" y="4818"/>
                </a:cubicBezTo>
                <a:cubicBezTo>
                  <a:pt x="5187" y="4837"/>
                  <a:pt x="5188" y="4848"/>
                  <a:pt x="5188" y="4870"/>
                </a:cubicBezTo>
                <a:cubicBezTo>
                  <a:pt x="5189" y="4970"/>
                  <a:pt x="5187" y="5032"/>
                  <a:pt x="5177" y="5071"/>
                </a:cubicBezTo>
                <a:cubicBezTo>
                  <a:pt x="5177" y="5071"/>
                  <a:pt x="5177" y="5072"/>
                  <a:pt x="5177" y="5072"/>
                </a:cubicBezTo>
                <a:cubicBezTo>
                  <a:pt x="5181" y="5081"/>
                  <a:pt x="5183" y="5083"/>
                  <a:pt x="5187" y="5093"/>
                </a:cubicBezTo>
                <a:cubicBezTo>
                  <a:pt x="5253" y="5249"/>
                  <a:pt x="5235" y="5290"/>
                  <a:pt x="5087" y="5313"/>
                </a:cubicBezTo>
                <a:cubicBezTo>
                  <a:pt x="5020" y="5323"/>
                  <a:pt x="4990" y="5352"/>
                  <a:pt x="4990" y="5406"/>
                </a:cubicBezTo>
                <a:cubicBezTo>
                  <a:pt x="4990" y="5417"/>
                  <a:pt x="4980" y="5435"/>
                  <a:pt x="4974" y="5449"/>
                </a:cubicBezTo>
                <a:cubicBezTo>
                  <a:pt x="4966" y="5477"/>
                  <a:pt x="4951" y="5503"/>
                  <a:pt x="4938" y="5530"/>
                </a:cubicBezTo>
                <a:cubicBezTo>
                  <a:pt x="4956" y="5543"/>
                  <a:pt x="4975" y="5563"/>
                  <a:pt x="5007" y="5607"/>
                </a:cubicBezTo>
                <a:cubicBezTo>
                  <a:pt x="5055" y="5672"/>
                  <a:pt x="5117" y="5726"/>
                  <a:pt x="5146" y="5726"/>
                </a:cubicBezTo>
                <a:cubicBezTo>
                  <a:pt x="5218" y="5726"/>
                  <a:pt x="5299" y="5829"/>
                  <a:pt x="5250" y="5859"/>
                </a:cubicBezTo>
                <a:cubicBezTo>
                  <a:pt x="5226" y="5873"/>
                  <a:pt x="5233" y="5921"/>
                  <a:pt x="5267" y="5985"/>
                </a:cubicBezTo>
                <a:cubicBezTo>
                  <a:pt x="5302" y="6053"/>
                  <a:pt x="5308" y="6105"/>
                  <a:pt x="5284" y="6134"/>
                </a:cubicBezTo>
                <a:cubicBezTo>
                  <a:pt x="5263" y="6158"/>
                  <a:pt x="5256" y="6187"/>
                  <a:pt x="5267" y="6198"/>
                </a:cubicBezTo>
                <a:cubicBezTo>
                  <a:pt x="5269" y="6201"/>
                  <a:pt x="5266" y="6207"/>
                  <a:pt x="5266" y="6211"/>
                </a:cubicBezTo>
                <a:cubicBezTo>
                  <a:pt x="5283" y="6250"/>
                  <a:pt x="5289" y="6292"/>
                  <a:pt x="5278" y="6324"/>
                </a:cubicBezTo>
                <a:cubicBezTo>
                  <a:pt x="5272" y="6341"/>
                  <a:pt x="5261" y="6356"/>
                  <a:pt x="5245" y="6366"/>
                </a:cubicBezTo>
                <a:cubicBezTo>
                  <a:pt x="5237" y="6370"/>
                  <a:pt x="5235" y="6378"/>
                  <a:pt x="5232" y="6386"/>
                </a:cubicBezTo>
                <a:cubicBezTo>
                  <a:pt x="5230" y="6390"/>
                  <a:pt x="5226" y="6392"/>
                  <a:pt x="5226" y="6397"/>
                </a:cubicBezTo>
                <a:cubicBezTo>
                  <a:pt x="5225" y="6399"/>
                  <a:pt x="5228" y="6402"/>
                  <a:pt x="5228" y="6405"/>
                </a:cubicBezTo>
                <a:cubicBezTo>
                  <a:pt x="5231" y="6418"/>
                  <a:pt x="5237" y="6431"/>
                  <a:pt x="5251" y="6448"/>
                </a:cubicBezTo>
                <a:cubicBezTo>
                  <a:pt x="5316" y="6524"/>
                  <a:pt x="5320" y="6817"/>
                  <a:pt x="5261" y="6884"/>
                </a:cubicBezTo>
                <a:cubicBezTo>
                  <a:pt x="5263" y="6889"/>
                  <a:pt x="5265" y="6892"/>
                  <a:pt x="5267" y="6897"/>
                </a:cubicBezTo>
                <a:cubicBezTo>
                  <a:pt x="5276" y="6920"/>
                  <a:pt x="5289" y="6934"/>
                  <a:pt x="5305" y="6945"/>
                </a:cubicBezTo>
                <a:cubicBezTo>
                  <a:pt x="5309" y="6947"/>
                  <a:pt x="5311" y="6945"/>
                  <a:pt x="5315" y="6948"/>
                </a:cubicBezTo>
                <a:cubicBezTo>
                  <a:pt x="5324" y="6952"/>
                  <a:pt x="5325" y="6951"/>
                  <a:pt x="5332" y="6955"/>
                </a:cubicBezTo>
                <a:cubicBezTo>
                  <a:pt x="5374" y="6966"/>
                  <a:pt x="5425" y="6946"/>
                  <a:pt x="5474" y="6899"/>
                </a:cubicBezTo>
                <a:cubicBezTo>
                  <a:pt x="5493" y="6863"/>
                  <a:pt x="5526" y="6827"/>
                  <a:pt x="5563" y="6795"/>
                </a:cubicBezTo>
                <a:lnTo>
                  <a:pt x="5595" y="6752"/>
                </a:lnTo>
                <a:lnTo>
                  <a:pt x="5599" y="6765"/>
                </a:lnTo>
                <a:cubicBezTo>
                  <a:pt x="5629" y="6746"/>
                  <a:pt x="5655" y="6735"/>
                  <a:pt x="5667" y="6747"/>
                </a:cubicBezTo>
                <a:cubicBezTo>
                  <a:pt x="5700" y="6779"/>
                  <a:pt x="5695" y="6888"/>
                  <a:pt x="5671" y="6993"/>
                </a:cubicBezTo>
                <a:cubicBezTo>
                  <a:pt x="5674" y="7029"/>
                  <a:pt x="5667" y="7059"/>
                  <a:pt x="5644" y="7090"/>
                </a:cubicBezTo>
                <a:cubicBezTo>
                  <a:pt x="5644" y="7090"/>
                  <a:pt x="5645" y="7091"/>
                  <a:pt x="5644" y="7091"/>
                </a:cubicBezTo>
                <a:cubicBezTo>
                  <a:pt x="5644" y="7091"/>
                  <a:pt x="5643" y="7092"/>
                  <a:pt x="5643" y="7092"/>
                </a:cubicBezTo>
                <a:cubicBezTo>
                  <a:pt x="5628" y="7132"/>
                  <a:pt x="5610" y="7167"/>
                  <a:pt x="5590" y="7188"/>
                </a:cubicBezTo>
                <a:cubicBezTo>
                  <a:pt x="5529" y="7252"/>
                  <a:pt x="5522" y="7274"/>
                  <a:pt x="5563" y="7275"/>
                </a:cubicBezTo>
                <a:cubicBezTo>
                  <a:pt x="5594" y="7276"/>
                  <a:pt x="5671" y="7319"/>
                  <a:pt x="5735" y="7371"/>
                </a:cubicBezTo>
                <a:cubicBezTo>
                  <a:pt x="5829" y="7446"/>
                  <a:pt x="5850" y="7490"/>
                  <a:pt x="5842" y="7600"/>
                </a:cubicBezTo>
                <a:cubicBezTo>
                  <a:pt x="5831" y="7765"/>
                  <a:pt x="5929" y="8010"/>
                  <a:pt x="6006" y="8010"/>
                </a:cubicBezTo>
                <a:cubicBezTo>
                  <a:pt x="6037" y="8010"/>
                  <a:pt x="6111" y="8048"/>
                  <a:pt x="6171" y="8095"/>
                </a:cubicBezTo>
                <a:cubicBezTo>
                  <a:pt x="6229" y="8140"/>
                  <a:pt x="6317" y="8174"/>
                  <a:pt x="6374" y="8179"/>
                </a:cubicBezTo>
                <a:cubicBezTo>
                  <a:pt x="6388" y="8174"/>
                  <a:pt x="6399" y="8177"/>
                  <a:pt x="6410" y="8185"/>
                </a:cubicBezTo>
                <a:cubicBezTo>
                  <a:pt x="6477" y="8191"/>
                  <a:pt x="6486" y="8221"/>
                  <a:pt x="6493" y="8393"/>
                </a:cubicBezTo>
                <a:cubicBezTo>
                  <a:pt x="6498" y="8516"/>
                  <a:pt x="6526" y="8627"/>
                  <a:pt x="6562" y="8666"/>
                </a:cubicBezTo>
                <a:cubicBezTo>
                  <a:pt x="6595" y="8702"/>
                  <a:pt x="6623" y="8763"/>
                  <a:pt x="6623" y="8799"/>
                </a:cubicBezTo>
                <a:cubicBezTo>
                  <a:pt x="6623" y="8804"/>
                  <a:pt x="6624" y="8807"/>
                  <a:pt x="6625" y="8812"/>
                </a:cubicBezTo>
                <a:cubicBezTo>
                  <a:pt x="6642" y="8830"/>
                  <a:pt x="6661" y="8842"/>
                  <a:pt x="6681" y="8848"/>
                </a:cubicBezTo>
                <a:cubicBezTo>
                  <a:pt x="6707" y="8852"/>
                  <a:pt x="6736" y="8854"/>
                  <a:pt x="6794" y="8849"/>
                </a:cubicBezTo>
                <a:cubicBezTo>
                  <a:pt x="6888" y="8841"/>
                  <a:pt x="7007" y="8807"/>
                  <a:pt x="7059" y="8771"/>
                </a:cubicBezTo>
                <a:cubicBezTo>
                  <a:pt x="7110" y="8736"/>
                  <a:pt x="7175" y="8707"/>
                  <a:pt x="7203" y="8707"/>
                </a:cubicBezTo>
                <a:cubicBezTo>
                  <a:pt x="7231" y="8707"/>
                  <a:pt x="7272" y="8662"/>
                  <a:pt x="7293" y="8608"/>
                </a:cubicBezTo>
                <a:cubicBezTo>
                  <a:pt x="7324" y="8528"/>
                  <a:pt x="7349" y="8513"/>
                  <a:pt x="7420" y="8535"/>
                </a:cubicBezTo>
                <a:cubicBezTo>
                  <a:pt x="7469" y="8549"/>
                  <a:pt x="7530" y="8578"/>
                  <a:pt x="7556" y="8599"/>
                </a:cubicBezTo>
                <a:cubicBezTo>
                  <a:pt x="7608" y="8640"/>
                  <a:pt x="7603" y="8812"/>
                  <a:pt x="7548" y="8900"/>
                </a:cubicBezTo>
                <a:cubicBezTo>
                  <a:pt x="7529" y="8930"/>
                  <a:pt x="7507" y="9133"/>
                  <a:pt x="7497" y="9352"/>
                </a:cubicBezTo>
                <a:cubicBezTo>
                  <a:pt x="7479" y="9740"/>
                  <a:pt x="7520" y="9964"/>
                  <a:pt x="7611" y="9981"/>
                </a:cubicBezTo>
                <a:cubicBezTo>
                  <a:pt x="7655" y="9975"/>
                  <a:pt x="7704" y="9951"/>
                  <a:pt x="7743" y="9908"/>
                </a:cubicBezTo>
                <a:cubicBezTo>
                  <a:pt x="7786" y="9861"/>
                  <a:pt x="7805" y="9848"/>
                  <a:pt x="7832" y="9860"/>
                </a:cubicBezTo>
                <a:cubicBezTo>
                  <a:pt x="7857" y="9839"/>
                  <a:pt x="7888" y="9818"/>
                  <a:pt x="7902" y="9799"/>
                </a:cubicBezTo>
                <a:cubicBezTo>
                  <a:pt x="7936" y="9756"/>
                  <a:pt x="7957" y="9762"/>
                  <a:pt x="8017" y="9828"/>
                </a:cubicBezTo>
                <a:cubicBezTo>
                  <a:pt x="8083" y="9899"/>
                  <a:pt x="8083" y="9915"/>
                  <a:pt x="8032" y="9975"/>
                </a:cubicBezTo>
                <a:cubicBezTo>
                  <a:pt x="7968" y="10050"/>
                  <a:pt x="7848" y="10293"/>
                  <a:pt x="7731" y="10581"/>
                </a:cubicBezTo>
                <a:cubicBezTo>
                  <a:pt x="7669" y="10733"/>
                  <a:pt x="7633" y="10773"/>
                  <a:pt x="7551" y="10782"/>
                </a:cubicBezTo>
                <a:cubicBezTo>
                  <a:pt x="7549" y="10782"/>
                  <a:pt x="7547" y="10780"/>
                  <a:pt x="7544" y="10780"/>
                </a:cubicBezTo>
                <a:cubicBezTo>
                  <a:pt x="7544" y="10781"/>
                  <a:pt x="7544" y="10783"/>
                  <a:pt x="7544" y="10784"/>
                </a:cubicBezTo>
                <a:cubicBezTo>
                  <a:pt x="7555" y="10812"/>
                  <a:pt x="7528" y="10855"/>
                  <a:pt x="7483" y="10878"/>
                </a:cubicBezTo>
                <a:cubicBezTo>
                  <a:pt x="7418" y="10913"/>
                  <a:pt x="7387" y="10906"/>
                  <a:pt x="7318" y="10844"/>
                </a:cubicBezTo>
                <a:cubicBezTo>
                  <a:pt x="7253" y="10785"/>
                  <a:pt x="7210" y="10775"/>
                  <a:pt x="7140" y="10802"/>
                </a:cubicBezTo>
                <a:cubicBezTo>
                  <a:pt x="7089" y="10821"/>
                  <a:pt x="6912" y="10844"/>
                  <a:pt x="6747" y="10853"/>
                </a:cubicBezTo>
                <a:cubicBezTo>
                  <a:pt x="6648" y="10859"/>
                  <a:pt x="6564" y="10870"/>
                  <a:pt x="6467" y="10880"/>
                </a:cubicBezTo>
                <a:cubicBezTo>
                  <a:pt x="6445" y="10891"/>
                  <a:pt x="6419" y="10901"/>
                  <a:pt x="6387" y="10912"/>
                </a:cubicBezTo>
                <a:cubicBezTo>
                  <a:pt x="6368" y="10937"/>
                  <a:pt x="6305" y="10956"/>
                  <a:pt x="6180" y="10972"/>
                </a:cubicBezTo>
                <a:cubicBezTo>
                  <a:pt x="6134" y="10978"/>
                  <a:pt x="6038" y="10993"/>
                  <a:pt x="5962" y="11004"/>
                </a:cubicBezTo>
                <a:cubicBezTo>
                  <a:pt x="5905" y="11026"/>
                  <a:pt x="5820" y="11050"/>
                  <a:pt x="5678" y="11076"/>
                </a:cubicBezTo>
                <a:cubicBezTo>
                  <a:pt x="5473" y="11112"/>
                  <a:pt x="5226" y="11160"/>
                  <a:pt x="5129" y="11181"/>
                </a:cubicBezTo>
                <a:cubicBezTo>
                  <a:pt x="5068" y="11194"/>
                  <a:pt x="5028" y="11198"/>
                  <a:pt x="4982" y="11204"/>
                </a:cubicBezTo>
                <a:cubicBezTo>
                  <a:pt x="4983" y="11210"/>
                  <a:pt x="4991" y="11220"/>
                  <a:pt x="4989" y="11224"/>
                </a:cubicBezTo>
                <a:cubicBezTo>
                  <a:pt x="4978" y="11242"/>
                  <a:pt x="4871" y="11279"/>
                  <a:pt x="4751" y="11305"/>
                </a:cubicBezTo>
                <a:cubicBezTo>
                  <a:pt x="4631" y="11331"/>
                  <a:pt x="4525" y="11368"/>
                  <a:pt x="4514" y="11385"/>
                </a:cubicBezTo>
                <a:cubicBezTo>
                  <a:pt x="4506" y="11398"/>
                  <a:pt x="4471" y="11406"/>
                  <a:pt x="4432" y="11411"/>
                </a:cubicBezTo>
                <a:cubicBezTo>
                  <a:pt x="4429" y="11412"/>
                  <a:pt x="4423" y="11417"/>
                  <a:pt x="4421" y="11417"/>
                </a:cubicBezTo>
                <a:cubicBezTo>
                  <a:pt x="4397" y="11417"/>
                  <a:pt x="4329" y="11449"/>
                  <a:pt x="4270" y="11488"/>
                </a:cubicBezTo>
                <a:cubicBezTo>
                  <a:pt x="4215" y="11525"/>
                  <a:pt x="4104" y="11598"/>
                  <a:pt x="4018" y="11654"/>
                </a:cubicBezTo>
                <a:cubicBezTo>
                  <a:pt x="4062" y="11722"/>
                  <a:pt x="4055" y="11737"/>
                  <a:pt x="3984" y="11807"/>
                </a:cubicBezTo>
                <a:cubicBezTo>
                  <a:pt x="3925" y="11865"/>
                  <a:pt x="3912" y="11902"/>
                  <a:pt x="3941" y="11930"/>
                </a:cubicBezTo>
                <a:cubicBezTo>
                  <a:pt x="3969" y="11958"/>
                  <a:pt x="3970" y="11995"/>
                  <a:pt x="3944" y="12043"/>
                </a:cubicBezTo>
                <a:cubicBezTo>
                  <a:pt x="3907" y="12110"/>
                  <a:pt x="3900" y="12110"/>
                  <a:pt x="3808" y="12051"/>
                </a:cubicBezTo>
                <a:cubicBezTo>
                  <a:pt x="3753" y="12016"/>
                  <a:pt x="3735" y="11981"/>
                  <a:pt x="3735" y="11943"/>
                </a:cubicBezTo>
                <a:cubicBezTo>
                  <a:pt x="3700" y="11957"/>
                  <a:pt x="3672" y="11998"/>
                  <a:pt x="3672" y="12034"/>
                </a:cubicBezTo>
                <a:cubicBezTo>
                  <a:pt x="3672" y="12074"/>
                  <a:pt x="3663" y="12099"/>
                  <a:pt x="3650" y="12115"/>
                </a:cubicBezTo>
                <a:cubicBezTo>
                  <a:pt x="3639" y="12148"/>
                  <a:pt x="3624" y="12175"/>
                  <a:pt x="3594" y="12191"/>
                </a:cubicBezTo>
                <a:cubicBezTo>
                  <a:pt x="3506" y="12237"/>
                  <a:pt x="3400" y="12414"/>
                  <a:pt x="3337" y="12617"/>
                </a:cubicBezTo>
                <a:cubicBezTo>
                  <a:pt x="3303" y="12726"/>
                  <a:pt x="3276" y="12753"/>
                  <a:pt x="3199" y="12749"/>
                </a:cubicBezTo>
                <a:cubicBezTo>
                  <a:pt x="3108" y="12745"/>
                  <a:pt x="3024" y="12820"/>
                  <a:pt x="3021" y="12908"/>
                </a:cubicBezTo>
                <a:cubicBezTo>
                  <a:pt x="3019" y="12980"/>
                  <a:pt x="2983" y="13017"/>
                  <a:pt x="2905" y="13023"/>
                </a:cubicBezTo>
                <a:cubicBezTo>
                  <a:pt x="2885" y="13047"/>
                  <a:pt x="2868" y="13071"/>
                  <a:pt x="2845" y="13095"/>
                </a:cubicBezTo>
                <a:cubicBezTo>
                  <a:pt x="2880" y="13109"/>
                  <a:pt x="2912" y="13119"/>
                  <a:pt x="2933" y="13119"/>
                </a:cubicBezTo>
                <a:cubicBezTo>
                  <a:pt x="2969" y="13120"/>
                  <a:pt x="3009" y="13136"/>
                  <a:pt x="3021" y="13155"/>
                </a:cubicBezTo>
                <a:cubicBezTo>
                  <a:pt x="3033" y="13174"/>
                  <a:pt x="3010" y="13223"/>
                  <a:pt x="2973" y="13264"/>
                </a:cubicBezTo>
                <a:cubicBezTo>
                  <a:pt x="2882" y="13362"/>
                  <a:pt x="2722" y="13334"/>
                  <a:pt x="2578" y="13205"/>
                </a:cubicBezTo>
                <a:cubicBezTo>
                  <a:pt x="2577" y="13205"/>
                  <a:pt x="2575" y="13205"/>
                  <a:pt x="2575" y="13204"/>
                </a:cubicBezTo>
                <a:cubicBezTo>
                  <a:pt x="2444" y="13147"/>
                  <a:pt x="2227" y="13027"/>
                  <a:pt x="2157" y="12968"/>
                </a:cubicBezTo>
                <a:cubicBezTo>
                  <a:pt x="2124" y="12939"/>
                  <a:pt x="2095" y="12917"/>
                  <a:pt x="2068" y="12902"/>
                </a:cubicBezTo>
                <a:cubicBezTo>
                  <a:pt x="2068" y="12902"/>
                  <a:pt x="2068" y="12902"/>
                  <a:pt x="2067" y="12902"/>
                </a:cubicBezTo>
                <a:cubicBezTo>
                  <a:pt x="2066" y="12901"/>
                  <a:pt x="2065" y="12901"/>
                  <a:pt x="2064" y="12901"/>
                </a:cubicBezTo>
                <a:cubicBezTo>
                  <a:pt x="2043" y="12890"/>
                  <a:pt x="2025" y="12886"/>
                  <a:pt x="2007" y="12883"/>
                </a:cubicBezTo>
                <a:cubicBezTo>
                  <a:pt x="1997" y="12881"/>
                  <a:pt x="1987" y="12881"/>
                  <a:pt x="1977" y="12880"/>
                </a:cubicBezTo>
                <a:cubicBezTo>
                  <a:pt x="1934" y="12883"/>
                  <a:pt x="1892" y="12905"/>
                  <a:pt x="1841" y="12951"/>
                </a:cubicBezTo>
                <a:cubicBezTo>
                  <a:pt x="1768" y="13018"/>
                  <a:pt x="1742" y="13072"/>
                  <a:pt x="1756" y="13131"/>
                </a:cubicBezTo>
                <a:cubicBezTo>
                  <a:pt x="1768" y="13178"/>
                  <a:pt x="1787" y="13259"/>
                  <a:pt x="1799" y="13311"/>
                </a:cubicBezTo>
                <a:cubicBezTo>
                  <a:pt x="1811" y="13362"/>
                  <a:pt x="1858" y="13442"/>
                  <a:pt x="1902" y="13489"/>
                </a:cubicBezTo>
                <a:cubicBezTo>
                  <a:pt x="2002" y="13593"/>
                  <a:pt x="2034" y="13737"/>
                  <a:pt x="1964" y="13764"/>
                </a:cubicBezTo>
                <a:cubicBezTo>
                  <a:pt x="1870" y="13799"/>
                  <a:pt x="1425" y="13427"/>
                  <a:pt x="1107" y="13101"/>
                </a:cubicBezTo>
                <a:cubicBezTo>
                  <a:pt x="1078" y="13107"/>
                  <a:pt x="1009" y="13023"/>
                  <a:pt x="924" y="12909"/>
                </a:cubicBezTo>
                <a:cubicBezTo>
                  <a:pt x="872" y="12847"/>
                  <a:pt x="835" y="12794"/>
                  <a:pt x="812" y="12750"/>
                </a:cubicBezTo>
                <a:cubicBezTo>
                  <a:pt x="769" y="12688"/>
                  <a:pt x="750" y="12667"/>
                  <a:pt x="693" y="12582"/>
                </a:cubicBezTo>
                <a:cubicBezTo>
                  <a:pt x="356" y="12076"/>
                  <a:pt x="318" y="12037"/>
                  <a:pt x="161" y="12037"/>
                </a:cubicBezTo>
                <a:cubicBezTo>
                  <a:pt x="61" y="12037"/>
                  <a:pt x="0" y="12105"/>
                  <a:pt x="0" y="12203"/>
                </a:cubicBezTo>
                <a:cubicBezTo>
                  <a:pt x="0" y="12235"/>
                  <a:pt x="6" y="12271"/>
                  <a:pt x="21" y="12308"/>
                </a:cubicBezTo>
                <a:cubicBezTo>
                  <a:pt x="41" y="12361"/>
                  <a:pt x="69" y="12718"/>
                  <a:pt x="79" y="13101"/>
                </a:cubicBezTo>
                <a:cubicBezTo>
                  <a:pt x="89" y="13485"/>
                  <a:pt x="111" y="13929"/>
                  <a:pt x="129" y="14089"/>
                </a:cubicBezTo>
                <a:cubicBezTo>
                  <a:pt x="138" y="14175"/>
                  <a:pt x="142" y="14235"/>
                  <a:pt x="143" y="14283"/>
                </a:cubicBezTo>
                <a:cubicBezTo>
                  <a:pt x="158" y="14308"/>
                  <a:pt x="166" y="14335"/>
                  <a:pt x="157" y="14350"/>
                </a:cubicBezTo>
                <a:cubicBezTo>
                  <a:pt x="145" y="14369"/>
                  <a:pt x="175" y="14445"/>
                  <a:pt x="225" y="14518"/>
                </a:cubicBezTo>
                <a:cubicBezTo>
                  <a:pt x="289" y="14612"/>
                  <a:pt x="323" y="14733"/>
                  <a:pt x="342" y="14938"/>
                </a:cubicBezTo>
                <a:cubicBezTo>
                  <a:pt x="371" y="15246"/>
                  <a:pt x="426" y="15342"/>
                  <a:pt x="634" y="15446"/>
                </a:cubicBezTo>
                <a:cubicBezTo>
                  <a:pt x="720" y="15489"/>
                  <a:pt x="803" y="15544"/>
                  <a:pt x="867" y="15593"/>
                </a:cubicBezTo>
                <a:cubicBezTo>
                  <a:pt x="917" y="15606"/>
                  <a:pt x="960" y="15626"/>
                  <a:pt x="982" y="15655"/>
                </a:cubicBezTo>
                <a:cubicBezTo>
                  <a:pt x="1012" y="15696"/>
                  <a:pt x="1035" y="15716"/>
                  <a:pt x="1035" y="15701"/>
                </a:cubicBezTo>
                <a:cubicBezTo>
                  <a:pt x="1035" y="15685"/>
                  <a:pt x="1073" y="15693"/>
                  <a:pt x="1118" y="15716"/>
                </a:cubicBezTo>
                <a:cubicBezTo>
                  <a:pt x="1163" y="15740"/>
                  <a:pt x="1190" y="15770"/>
                  <a:pt x="1177" y="15782"/>
                </a:cubicBezTo>
                <a:cubicBezTo>
                  <a:pt x="1165" y="15795"/>
                  <a:pt x="1194" y="15832"/>
                  <a:pt x="1243" y="15866"/>
                </a:cubicBezTo>
                <a:cubicBezTo>
                  <a:pt x="1292" y="15899"/>
                  <a:pt x="1337" y="15920"/>
                  <a:pt x="1344" y="15914"/>
                </a:cubicBezTo>
                <a:cubicBezTo>
                  <a:pt x="1359" y="15899"/>
                  <a:pt x="1836" y="16303"/>
                  <a:pt x="2021" y="16487"/>
                </a:cubicBezTo>
                <a:cubicBezTo>
                  <a:pt x="2040" y="16506"/>
                  <a:pt x="2058" y="16531"/>
                  <a:pt x="2079" y="16554"/>
                </a:cubicBezTo>
                <a:cubicBezTo>
                  <a:pt x="2102" y="16559"/>
                  <a:pt x="2125" y="16569"/>
                  <a:pt x="2140" y="16588"/>
                </a:cubicBezTo>
                <a:cubicBezTo>
                  <a:pt x="2166" y="16618"/>
                  <a:pt x="2175" y="16644"/>
                  <a:pt x="2162" y="16644"/>
                </a:cubicBezTo>
                <a:cubicBezTo>
                  <a:pt x="2148" y="16644"/>
                  <a:pt x="2207" y="16706"/>
                  <a:pt x="2293" y="16783"/>
                </a:cubicBezTo>
                <a:cubicBezTo>
                  <a:pt x="2379" y="16859"/>
                  <a:pt x="2460" y="16956"/>
                  <a:pt x="2474" y="16999"/>
                </a:cubicBezTo>
                <a:cubicBezTo>
                  <a:pt x="2488" y="17042"/>
                  <a:pt x="2522" y="17067"/>
                  <a:pt x="2552" y="17056"/>
                </a:cubicBezTo>
                <a:cubicBezTo>
                  <a:pt x="2612" y="17033"/>
                  <a:pt x="2705" y="17127"/>
                  <a:pt x="2673" y="17178"/>
                </a:cubicBezTo>
                <a:cubicBezTo>
                  <a:pt x="2661" y="17197"/>
                  <a:pt x="2676" y="17245"/>
                  <a:pt x="2706" y="17286"/>
                </a:cubicBezTo>
                <a:cubicBezTo>
                  <a:pt x="2764" y="17364"/>
                  <a:pt x="2752" y="17529"/>
                  <a:pt x="2677" y="17682"/>
                </a:cubicBezTo>
                <a:cubicBezTo>
                  <a:pt x="2640" y="17757"/>
                  <a:pt x="2644" y="17780"/>
                  <a:pt x="2697" y="17809"/>
                </a:cubicBezTo>
                <a:cubicBezTo>
                  <a:pt x="2755" y="17841"/>
                  <a:pt x="2752" y="17861"/>
                  <a:pt x="2660" y="17999"/>
                </a:cubicBezTo>
                <a:cubicBezTo>
                  <a:pt x="2603" y="18084"/>
                  <a:pt x="2543" y="18153"/>
                  <a:pt x="2525" y="18153"/>
                </a:cubicBezTo>
                <a:cubicBezTo>
                  <a:pt x="2507" y="18153"/>
                  <a:pt x="2490" y="18245"/>
                  <a:pt x="2487" y="18357"/>
                </a:cubicBezTo>
                <a:cubicBezTo>
                  <a:pt x="2481" y="18623"/>
                  <a:pt x="2442" y="18797"/>
                  <a:pt x="2394" y="18772"/>
                </a:cubicBezTo>
                <a:cubicBezTo>
                  <a:pt x="2372" y="18762"/>
                  <a:pt x="2355" y="18689"/>
                  <a:pt x="2355" y="18609"/>
                </a:cubicBezTo>
                <a:cubicBezTo>
                  <a:pt x="2355" y="18529"/>
                  <a:pt x="2341" y="18463"/>
                  <a:pt x="2325" y="18463"/>
                </a:cubicBezTo>
                <a:cubicBezTo>
                  <a:pt x="2308" y="18463"/>
                  <a:pt x="2295" y="18514"/>
                  <a:pt x="2295" y="18576"/>
                </a:cubicBezTo>
                <a:cubicBezTo>
                  <a:pt x="2295" y="18639"/>
                  <a:pt x="2279" y="18701"/>
                  <a:pt x="2259" y="18713"/>
                </a:cubicBezTo>
                <a:cubicBezTo>
                  <a:pt x="2218" y="18737"/>
                  <a:pt x="2223" y="18807"/>
                  <a:pt x="2270" y="18881"/>
                </a:cubicBezTo>
                <a:cubicBezTo>
                  <a:pt x="2309" y="18943"/>
                  <a:pt x="2271" y="19057"/>
                  <a:pt x="2220" y="19026"/>
                </a:cubicBezTo>
                <a:cubicBezTo>
                  <a:pt x="2177" y="19000"/>
                  <a:pt x="2186" y="19158"/>
                  <a:pt x="2232" y="19231"/>
                </a:cubicBezTo>
                <a:cubicBezTo>
                  <a:pt x="2253" y="19264"/>
                  <a:pt x="2236" y="19289"/>
                  <a:pt x="2181" y="19303"/>
                </a:cubicBezTo>
                <a:cubicBezTo>
                  <a:pt x="2093" y="19326"/>
                  <a:pt x="2078" y="19363"/>
                  <a:pt x="2026" y="19708"/>
                </a:cubicBezTo>
                <a:cubicBezTo>
                  <a:pt x="1998" y="19892"/>
                  <a:pt x="2005" y="19941"/>
                  <a:pt x="2065" y="20018"/>
                </a:cubicBezTo>
                <a:cubicBezTo>
                  <a:pt x="2141" y="20116"/>
                  <a:pt x="2161" y="20265"/>
                  <a:pt x="2101" y="20301"/>
                </a:cubicBezTo>
                <a:cubicBezTo>
                  <a:pt x="2081" y="20313"/>
                  <a:pt x="2054" y="20305"/>
                  <a:pt x="2040" y="20283"/>
                </a:cubicBezTo>
                <a:cubicBezTo>
                  <a:pt x="2002" y="20222"/>
                  <a:pt x="1941" y="20237"/>
                  <a:pt x="1941" y="20308"/>
                </a:cubicBezTo>
                <a:cubicBezTo>
                  <a:pt x="1941" y="20344"/>
                  <a:pt x="1917" y="20401"/>
                  <a:pt x="1889" y="20435"/>
                </a:cubicBezTo>
                <a:cubicBezTo>
                  <a:pt x="1803" y="20535"/>
                  <a:pt x="1752" y="20785"/>
                  <a:pt x="1746" y="21132"/>
                </a:cubicBezTo>
                <a:cubicBezTo>
                  <a:pt x="1742" y="21311"/>
                  <a:pt x="1722" y="21490"/>
                  <a:pt x="1701" y="21528"/>
                </a:cubicBezTo>
                <a:cubicBezTo>
                  <a:pt x="1682" y="21563"/>
                  <a:pt x="1788" y="21580"/>
                  <a:pt x="3640" y="21589"/>
                </a:cubicBezTo>
                <a:cubicBezTo>
                  <a:pt x="5742" y="21597"/>
                  <a:pt x="9352" y="21599"/>
                  <a:pt x="15691" y="21599"/>
                </a:cubicBezTo>
                <a:lnTo>
                  <a:pt x="18064" y="21599"/>
                </a:lnTo>
                <a:lnTo>
                  <a:pt x="18015" y="21385"/>
                </a:lnTo>
                <a:cubicBezTo>
                  <a:pt x="17948" y="21101"/>
                  <a:pt x="17947" y="20803"/>
                  <a:pt x="18015" y="20370"/>
                </a:cubicBezTo>
                <a:cubicBezTo>
                  <a:pt x="18086" y="19920"/>
                  <a:pt x="18054" y="19651"/>
                  <a:pt x="17890" y="19284"/>
                </a:cubicBezTo>
                <a:cubicBezTo>
                  <a:pt x="17817" y="19121"/>
                  <a:pt x="17790" y="18967"/>
                  <a:pt x="17762" y="18548"/>
                </a:cubicBezTo>
                <a:cubicBezTo>
                  <a:pt x="17751" y="18374"/>
                  <a:pt x="17747" y="18234"/>
                  <a:pt x="17748" y="18129"/>
                </a:cubicBezTo>
                <a:cubicBezTo>
                  <a:pt x="17739" y="18095"/>
                  <a:pt x="17733" y="18054"/>
                  <a:pt x="17722" y="18025"/>
                </a:cubicBezTo>
                <a:cubicBezTo>
                  <a:pt x="17699" y="17967"/>
                  <a:pt x="17702" y="17920"/>
                  <a:pt x="17719" y="17863"/>
                </a:cubicBezTo>
                <a:cubicBezTo>
                  <a:pt x="17726" y="17817"/>
                  <a:pt x="17743" y="17768"/>
                  <a:pt x="17772" y="17718"/>
                </a:cubicBezTo>
                <a:cubicBezTo>
                  <a:pt x="17796" y="17663"/>
                  <a:pt x="17810" y="17622"/>
                  <a:pt x="17796" y="17630"/>
                </a:cubicBezTo>
                <a:cubicBezTo>
                  <a:pt x="17769" y="17646"/>
                  <a:pt x="17743" y="17628"/>
                  <a:pt x="17723" y="17596"/>
                </a:cubicBezTo>
                <a:cubicBezTo>
                  <a:pt x="17720" y="17592"/>
                  <a:pt x="17716" y="17591"/>
                  <a:pt x="17714" y="17586"/>
                </a:cubicBezTo>
                <a:cubicBezTo>
                  <a:pt x="17714" y="17585"/>
                  <a:pt x="17714" y="17585"/>
                  <a:pt x="17714" y="17584"/>
                </a:cubicBezTo>
                <a:cubicBezTo>
                  <a:pt x="17693" y="17542"/>
                  <a:pt x="17684" y="17481"/>
                  <a:pt x="17697" y="17424"/>
                </a:cubicBezTo>
                <a:cubicBezTo>
                  <a:pt x="17729" y="17279"/>
                  <a:pt x="17808" y="17210"/>
                  <a:pt x="18054" y="17115"/>
                </a:cubicBezTo>
                <a:cubicBezTo>
                  <a:pt x="18123" y="17088"/>
                  <a:pt x="18209" y="17046"/>
                  <a:pt x="18294" y="17005"/>
                </a:cubicBezTo>
                <a:cubicBezTo>
                  <a:pt x="18386" y="16957"/>
                  <a:pt x="18445" y="16930"/>
                  <a:pt x="18542" y="16878"/>
                </a:cubicBezTo>
                <a:cubicBezTo>
                  <a:pt x="18617" y="16837"/>
                  <a:pt x="18690" y="16799"/>
                  <a:pt x="18769" y="16753"/>
                </a:cubicBezTo>
                <a:cubicBezTo>
                  <a:pt x="18799" y="16735"/>
                  <a:pt x="18869" y="16708"/>
                  <a:pt x="18923" y="16682"/>
                </a:cubicBezTo>
                <a:cubicBezTo>
                  <a:pt x="18940" y="16663"/>
                  <a:pt x="19019" y="16627"/>
                  <a:pt x="19111" y="16595"/>
                </a:cubicBezTo>
                <a:cubicBezTo>
                  <a:pt x="19115" y="16593"/>
                  <a:pt x="19118" y="16591"/>
                  <a:pt x="19122" y="16589"/>
                </a:cubicBezTo>
                <a:cubicBezTo>
                  <a:pt x="19235" y="16545"/>
                  <a:pt x="19438" y="16431"/>
                  <a:pt x="19600" y="16325"/>
                </a:cubicBezTo>
                <a:cubicBezTo>
                  <a:pt x="19673" y="16273"/>
                  <a:pt x="19740" y="16228"/>
                  <a:pt x="19806" y="16186"/>
                </a:cubicBezTo>
                <a:cubicBezTo>
                  <a:pt x="19967" y="16075"/>
                  <a:pt x="20151" y="15948"/>
                  <a:pt x="20292" y="15851"/>
                </a:cubicBezTo>
                <a:cubicBezTo>
                  <a:pt x="20486" y="15718"/>
                  <a:pt x="20607" y="15613"/>
                  <a:pt x="20622" y="15565"/>
                </a:cubicBezTo>
                <a:cubicBezTo>
                  <a:pt x="20626" y="15546"/>
                  <a:pt x="20632" y="15522"/>
                  <a:pt x="20638" y="15498"/>
                </a:cubicBezTo>
                <a:cubicBezTo>
                  <a:pt x="20662" y="15366"/>
                  <a:pt x="20763" y="15171"/>
                  <a:pt x="20842" y="15120"/>
                </a:cubicBezTo>
                <a:cubicBezTo>
                  <a:pt x="20899" y="15083"/>
                  <a:pt x="20990" y="14870"/>
                  <a:pt x="21074" y="14613"/>
                </a:cubicBezTo>
                <a:cubicBezTo>
                  <a:pt x="21117" y="14467"/>
                  <a:pt x="21179" y="14224"/>
                  <a:pt x="21219" y="14036"/>
                </a:cubicBezTo>
                <a:cubicBezTo>
                  <a:pt x="21278" y="13761"/>
                  <a:pt x="21303" y="13670"/>
                  <a:pt x="21337" y="13574"/>
                </a:cubicBezTo>
                <a:cubicBezTo>
                  <a:pt x="21338" y="13571"/>
                  <a:pt x="21339" y="13568"/>
                  <a:pt x="21339" y="13566"/>
                </a:cubicBezTo>
                <a:cubicBezTo>
                  <a:pt x="21427" y="13279"/>
                  <a:pt x="21575" y="12743"/>
                  <a:pt x="21597" y="12632"/>
                </a:cubicBezTo>
                <a:cubicBezTo>
                  <a:pt x="21600" y="12615"/>
                  <a:pt x="21597" y="12600"/>
                  <a:pt x="21592" y="12586"/>
                </a:cubicBezTo>
                <a:cubicBezTo>
                  <a:pt x="21589" y="12581"/>
                  <a:pt x="21588" y="12574"/>
                  <a:pt x="21583" y="12570"/>
                </a:cubicBezTo>
                <a:cubicBezTo>
                  <a:pt x="21581" y="12565"/>
                  <a:pt x="21576" y="12562"/>
                  <a:pt x="21572" y="12558"/>
                </a:cubicBezTo>
                <a:cubicBezTo>
                  <a:pt x="21555" y="12544"/>
                  <a:pt x="21534" y="12533"/>
                  <a:pt x="21505" y="12528"/>
                </a:cubicBezTo>
                <a:cubicBezTo>
                  <a:pt x="21441" y="12515"/>
                  <a:pt x="21363" y="12530"/>
                  <a:pt x="21316" y="12562"/>
                </a:cubicBezTo>
                <a:cubicBezTo>
                  <a:pt x="21302" y="12573"/>
                  <a:pt x="21267" y="12596"/>
                  <a:pt x="21242" y="12613"/>
                </a:cubicBezTo>
                <a:cubicBezTo>
                  <a:pt x="21097" y="12749"/>
                  <a:pt x="20891" y="12983"/>
                  <a:pt x="20780" y="13153"/>
                </a:cubicBezTo>
                <a:cubicBezTo>
                  <a:pt x="20749" y="13200"/>
                  <a:pt x="20698" y="13263"/>
                  <a:pt x="20648" y="13325"/>
                </a:cubicBezTo>
                <a:cubicBezTo>
                  <a:pt x="20650" y="13342"/>
                  <a:pt x="20638" y="13359"/>
                  <a:pt x="20612" y="13372"/>
                </a:cubicBezTo>
                <a:cubicBezTo>
                  <a:pt x="20612" y="13372"/>
                  <a:pt x="20611" y="13372"/>
                  <a:pt x="20611" y="13373"/>
                </a:cubicBezTo>
                <a:cubicBezTo>
                  <a:pt x="20543" y="13452"/>
                  <a:pt x="20469" y="13531"/>
                  <a:pt x="20406" y="13591"/>
                </a:cubicBezTo>
                <a:cubicBezTo>
                  <a:pt x="20281" y="13711"/>
                  <a:pt x="20193" y="13775"/>
                  <a:pt x="20062" y="13839"/>
                </a:cubicBezTo>
                <a:cubicBezTo>
                  <a:pt x="20025" y="13869"/>
                  <a:pt x="19988" y="13894"/>
                  <a:pt x="19969" y="13894"/>
                </a:cubicBezTo>
                <a:cubicBezTo>
                  <a:pt x="19942" y="13894"/>
                  <a:pt x="19809" y="13940"/>
                  <a:pt x="19674" y="13994"/>
                </a:cubicBezTo>
                <a:cubicBezTo>
                  <a:pt x="19539" y="14049"/>
                  <a:pt x="19269" y="14134"/>
                  <a:pt x="19074" y="14184"/>
                </a:cubicBezTo>
                <a:cubicBezTo>
                  <a:pt x="19038" y="14194"/>
                  <a:pt x="19037" y="14191"/>
                  <a:pt x="19008" y="14199"/>
                </a:cubicBezTo>
                <a:cubicBezTo>
                  <a:pt x="18881" y="14234"/>
                  <a:pt x="18740" y="14274"/>
                  <a:pt x="18669" y="14303"/>
                </a:cubicBezTo>
                <a:cubicBezTo>
                  <a:pt x="18538" y="14355"/>
                  <a:pt x="18488" y="14360"/>
                  <a:pt x="18452" y="14324"/>
                </a:cubicBezTo>
                <a:cubicBezTo>
                  <a:pt x="18409" y="14282"/>
                  <a:pt x="18475" y="14207"/>
                  <a:pt x="18607" y="14130"/>
                </a:cubicBezTo>
                <a:cubicBezTo>
                  <a:pt x="18618" y="14115"/>
                  <a:pt x="18646" y="14098"/>
                  <a:pt x="18705" y="14068"/>
                </a:cubicBezTo>
                <a:cubicBezTo>
                  <a:pt x="18767" y="14038"/>
                  <a:pt x="18855" y="13981"/>
                  <a:pt x="18925" y="13933"/>
                </a:cubicBezTo>
                <a:cubicBezTo>
                  <a:pt x="18984" y="13886"/>
                  <a:pt x="19046" y="13833"/>
                  <a:pt x="19101" y="13779"/>
                </a:cubicBezTo>
                <a:cubicBezTo>
                  <a:pt x="19254" y="13629"/>
                  <a:pt x="19304" y="13559"/>
                  <a:pt x="19320" y="13480"/>
                </a:cubicBezTo>
                <a:cubicBezTo>
                  <a:pt x="19322" y="13467"/>
                  <a:pt x="19324" y="13452"/>
                  <a:pt x="19324" y="13438"/>
                </a:cubicBezTo>
                <a:cubicBezTo>
                  <a:pt x="19325" y="13410"/>
                  <a:pt x="19324" y="13382"/>
                  <a:pt x="19320" y="13356"/>
                </a:cubicBezTo>
                <a:cubicBezTo>
                  <a:pt x="19318" y="13343"/>
                  <a:pt x="19316" y="13329"/>
                  <a:pt x="19312" y="13317"/>
                </a:cubicBezTo>
                <a:cubicBezTo>
                  <a:pt x="19309" y="13308"/>
                  <a:pt x="19305" y="13298"/>
                  <a:pt x="19301" y="13289"/>
                </a:cubicBezTo>
                <a:cubicBezTo>
                  <a:pt x="19266" y="13219"/>
                  <a:pt x="19198" y="13191"/>
                  <a:pt x="19085" y="13213"/>
                </a:cubicBezTo>
                <a:cubicBezTo>
                  <a:pt x="19043" y="13221"/>
                  <a:pt x="18975" y="13247"/>
                  <a:pt x="18913" y="13270"/>
                </a:cubicBezTo>
                <a:cubicBezTo>
                  <a:pt x="18911" y="13271"/>
                  <a:pt x="18910" y="13273"/>
                  <a:pt x="18908" y="13274"/>
                </a:cubicBezTo>
                <a:cubicBezTo>
                  <a:pt x="18827" y="13307"/>
                  <a:pt x="18769" y="13332"/>
                  <a:pt x="18703" y="13361"/>
                </a:cubicBezTo>
                <a:cubicBezTo>
                  <a:pt x="18418" y="13495"/>
                  <a:pt x="18085" y="13686"/>
                  <a:pt x="17919" y="13829"/>
                </a:cubicBezTo>
                <a:cubicBezTo>
                  <a:pt x="17901" y="13844"/>
                  <a:pt x="17884" y="13857"/>
                  <a:pt x="17867" y="13871"/>
                </a:cubicBezTo>
                <a:cubicBezTo>
                  <a:pt x="17819" y="13910"/>
                  <a:pt x="17773" y="13949"/>
                  <a:pt x="17727" y="13982"/>
                </a:cubicBezTo>
                <a:cubicBezTo>
                  <a:pt x="17717" y="13990"/>
                  <a:pt x="17707" y="13994"/>
                  <a:pt x="17697" y="14001"/>
                </a:cubicBezTo>
                <a:cubicBezTo>
                  <a:pt x="17517" y="14129"/>
                  <a:pt x="17364" y="14209"/>
                  <a:pt x="17323" y="14184"/>
                </a:cubicBezTo>
                <a:cubicBezTo>
                  <a:pt x="17317" y="14180"/>
                  <a:pt x="17318" y="14176"/>
                  <a:pt x="17314" y="14171"/>
                </a:cubicBezTo>
                <a:cubicBezTo>
                  <a:pt x="17314" y="14171"/>
                  <a:pt x="17314" y="14170"/>
                  <a:pt x="17314" y="14170"/>
                </a:cubicBezTo>
                <a:cubicBezTo>
                  <a:pt x="17308" y="14162"/>
                  <a:pt x="17304" y="14153"/>
                  <a:pt x="17307" y="14142"/>
                </a:cubicBezTo>
                <a:cubicBezTo>
                  <a:pt x="17302" y="14116"/>
                  <a:pt x="17304" y="14081"/>
                  <a:pt x="17319" y="14043"/>
                </a:cubicBezTo>
                <a:cubicBezTo>
                  <a:pt x="17322" y="14037"/>
                  <a:pt x="17321" y="14030"/>
                  <a:pt x="17323" y="14023"/>
                </a:cubicBezTo>
                <a:cubicBezTo>
                  <a:pt x="17323" y="14023"/>
                  <a:pt x="17323" y="14022"/>
                  <a:pt x="17323" y="14022"/>
                </a:cubicBezTo>
                <a:cubicBezTo>
                  <a:pt x="17323" y="13982"/>
                  <a:pt x="17322" y="13934"/>
                  <a:pt x="17322" y="13888"/>
                </a:cubicBezTo>
                <a:cubicBezTo>
                  <a:pt x="17307" y="13860"/>
                  <a:pt x="17301" y="13821"/>
                  <a:pt x="17311" y="13797"/>
                </a:cubicBezTo>
                <a:cubicBezTo>
                  <a:pt x="17315" y="13786"/>
                  <a:pt x="17309" y="13760"/>
                  <a:pt x="17301" y="13734"/>
                </a:cubicBezTo>
                <a:cubicBezTo>
                  <a:pt x="17300" y="13729"/>
                  <a:pt x="17300" y="13727"/>
                  <a:pt x="17299" y="13723"/>
                </a:cubicBezTo>
                <a:cubicBezTo>
                  <a:pt x="17286" y="13686"/>
                  <a:pt x="17269" y="13648"/>
                  <a:pt x="17250" y="13614"/>
                </a:cubicBezTo>
                <a:cubicBezTo>
                  <a:pt x="17248" y="13611"/>
                  <a:pt x="17248" y="13608"/>
                  <a:pt x="17246" y="13605"/>
                </a:cubicBezTo>
                <a:cubicBezTo>
                  <a:pt x="17227" y="13570"/>
                  <a:pt x="17210" y="13538"/>
                  <a:pt x="17199" y="13513"/>
                </a:cubicBezTo>
                <a:cubicBezTo>
                  <a:pt x="17199" y="13512"/>
                  <a:pt x="17199" y="13511"/>
                  <a:pt x="17199" y="13510"/>
                </a:cubicBezTo>
                <a:cubicBezTo>
                  <a:pt x="17188" y="13484"/>
                  <a:pt x="17184" y="13465"/>
                  <a:pt x="17188" y="13461"/>
                </a:cubicBezTo>
                <a:cubicBezTo>
                  <a:pt x="17195" y="13454"/>
                  <a:pt x="17193" y="13408"/>
                  <a:pt x="17184" y="13337"/>
                </a:cubicBezTo>
                <a:cubicBezTo>
                  <a:pt x="17168" y="13196"/>
                  <a:pt x="17128" y="12962"/>
                  <a:pt x="17087" y="12776"/>
                </a:cubicBezTo>
                <a:cubicBezTo>
                  <a:pt x="17067" y="12684"/>
                  <a:pt x="17046" y="12603"/>
                  <a:pt x="17029" y="12552"/>
                </a:cubicBezTo>
                <a:cubicBezTo>
                  <a:pt x="17011" y="12497"/>
                  <a:pt x="16984" y="12440"/>
                  <a:pt x="16956" y="12394"/>
                </a:cubicBezTo>
                <a:cubicBezTo>
                  <a:pt x="16956" y="12394"/>
                  <a:pt x="16956" y="12393"/>
                  <a:pt x="16956" y="12393"/>
                </a:cubicBezTo>
                <a:cubicBezTo>
                  <a:pt x="16929" y="12346"/>
                  <a:pt x="16901" y="12310"/>
                  <a:pt x="16877" y="12295"/>
                </a:cubicBezTo>
                <a:cubicBezTo>
                  <a:pt x="16831" y="12265"/>
                  <a:pt x="16683" y="12136"/>
                  <a:pt x="16548" y="12008"/>
                </a:cubicBezTo>
                <a:cubicBezTo>
                  <a:pt x="16357" y="11826"/>
                  <a:pt x="16237" y="11750"/>
                  <a:pt x="15997" y="11659"/>
                </a:cubicBezTo>
                <a:cubicBezTo>
                  <a:pt x="15788" y="11579"/>
                  <a:pt x="15548" y="11499"/>
                  <a:pt x="15343" y="11439"/>
                </a:cubicBezTo>
                <a:cubicBezTo>
                  <a:pt x="15343" y="11439"/>
                  <a:pt x="15342" y="11439"/>
                  <a:pt x="15342" y="11439"/>
                </a:cubicBezTo>
                <a:cubicBezTo>
                  <a:pt x="15137" y="11379"/>
                  <a:pt x="14969" y="11340"/>
                  <a:pt x="14905" y="11340"/>
                </a:cubicBezTo>
                <a:cubicBezTo>
                  <a:pt x="14847" y="11340"/>
                  <a:pt x="14691" y="11314"/>
                  <a:pt x="14558" y="11284"/>
                </a:cubicBezTo>
                <a:cubicBezTo>
                  <a:pt x="14424" y="11253"/>
                  <a:pt x="14225" y="11211"/>
                  <a:pt x="14117" y="11192"/>
                </a:cubicBezTo>
                <a:cubicBezTo>
                  <a:pt x="14009" y="11172"/>
                  <a:pt x="13841" y="11129"/>
                  <a:pt x="13743" y="11096"/>
                </a:cubicBezTo>
                <a:cubicBezTo>
                  <a:pt x="13479" y="11005"/>
                  <a:pt x="13103" y="10899"/>
                  <a:pt x="13038" y="10896"/>
                </a:cubicBezTo>
                <a:cubicBezTo>
                  <a:pt x="13021" y="10896"/>
                  <a:pt x="13004" y="10908"/>
                  <a:pt x="12989" y="10930"/>
                </a:cubicBezTo>
                <a:cubicBezTo>
                  <a:pt x="12975" y="10952"/>
                  <a:pt x="12962" y="10982"/>
                  <a:pt x="12954" y="11019"/>
                </a:cubicBezTo>
                <a:cubicBezTo>
                  <a:pt x="12954" y="11020"/>
                  <a:pt x="12953" y="11021"/>
                  <a:pt x="12953" y="11022"/>
                </a:cubicBezTo>
                <a:cubicBezTo>
                  <a:pt x="12935" y="11104"/>
                  <a:pt x="12904" y="11171"/>
                  <a:pt x="12870" y="11208"/>
                </a:cubicBezTo>
                <a:cubicBezTo>
                  <a:pt x="12868" y="11211"/>
                  <a:pt x="12865" y="11217"/>
                  <a:pt x="12863" y="11219"/>
                </a:cubicBezTo>
                <a:cubicBezTo>
                  <a:pt x="12828" y="11257"/>
                  <a:pt x="12800" y="11323"/>
                  <a:pt x="12800" y="11367"/>
                </a:cubicBezTo>
                <a:cubicBezTo>
                  <a:pt x="12800" y="11411"/>
                  <a:pt x="12768" y="11487"/>
                  <a:pt x="12727" y="11536"/>
                </a:cubicBezTo>
                <a:cubicBezTo>
                  <a:pt x="12654" y="11624"/>
                  <a:pt x="12653" y="11625"/>
                  <a:pt x="12611" y="11547"/>
                </a:cubicBezTo>
                <a:cubicBezTo>
                  <a:pt x="12576" y="11483"/>
                  <a:pt x="12590" y="11420"/>
                  <a:pt x="12682" y="11229"/>
                </a:cubicBezTo>
                <a:cubicBezTo>
                  <a:pt x="12745" y="11098"/>
                  <a:pt x="12785" y="10991"/>
                  <a:pt x="12771" y="10991"/>
                </a:cubicBezTo>
                <a:cubicBezTo>
                  <a:pt x="12757" y="10991"/>
                  <a:pt x="12766" y="10971"/>
                  <a:pt x="12792" y="10945"/>
                </a:cubicBezTo>
                <a:cubicBezTo>
                  <a:pt x="12817" y="10920"/>
                  <a:pt x="12839" y="10865"/>
                  <a:pt x="12839" y="10825"/>
                </a:cubicBezTo>
                <a:cubicBezTo>
                  <a:pt x="12839" y="10770"/>
                  <a:pt x="12822" y="10757"/>
                  <a:pt x="12771" y="10777"/>
                </a:cubicBezTo>
                <a:cubicBezTo>
                  <a:pt x="12647" y="10824"/>
                  <a:pt x="12632" y="10818"/>
                  <a:pt x="12596" y="10700"/>
                </a:cubicBezTo>
                <a:cubicBezTo>
                  <a:pt x="12552" y="10553"/>
                  <a:pt x="12539" y="10467"/>
                  <a:pt x="12558" y="10384"/>
                </a:cubicBezTo>
                <a:cubicBezTo>
                  <a:pt x="12552" y="10377"/>
                  <a:pt x="12547" y="10375"/>
                  <a:pt x="12539" y="10367"/>
                </a:cubicBezTo>
                <a:cubicBezTo>
                  <a:pt x="12498" y="10323"/>
                  <a:pt x="12471" y="10284"/>
                  <a:pt x="12478" y="10281"/>
                </a:cubicBezTo>
                <a:cubicBezTo>
                  <a:pt x="12485" y="10278"/>
                  <a:pt x="12471" y="10226"/>
                  <a:pt x="12448" y="10166"/>
                </a:cubicBezTo>
                <a:cubicBezTo>
                  <a:pt x="12425" y="10106"/>
                  <a:pt x="12407" y="10036"/>
                  <a:pt x="12407" y="10010"/>
                </a:cubicBezTo>
                <a:cubicBezTo>
                  <a:pt x="12407" y="9983"/>
                  <a:pt x="12387" y="9943"/>
                  <a:pt x="12364" y="9920"/>
                </a:cubicBezTo>
                <a:cubicBezTo>
                  <a:pt x="12334" y="9891"/>
                  <a:pt x="12338" y="9839"/>
                  <a:pt x="12379" y="9744"/>
                </a:cubicBezTo>
                <a:cubicBezTo>
                  <a:pt x="12430" y="9625"/>
                  <a:pt x="12505" y="9589"/>
                  <a:pt x="12591" y="9630"/>
                </a:cubicBezTo>
                <a:cubicBezTo>
                  <a:pt x="12595" y="9626"/>
                  <a:pt x="12596" y="9620"/>
                  <a:pt x="12601" y="9618"/>
                </a:cubicBezTo>
                <a:cubicBezTo>
                  <a:pt x="12622" y="9605"/>
                  <a:pt x="12659" y="9633"/>
                  <a:pt x="12683" y="9679"/>
                </a:cubicBezTo>
                <a:cubicBezTo>
                  <a:pt x="12684" y="9680"/>
                  <a:pt x="12683" y="9681"/>
                  <a:pt x="12683" y="9682"/>
                </a:cubicBezTo>
                <a:cubicBezTo>
                  <a:pt x="12716" y="9699"/>
                  <a:pt x="12745" y="9700"/>
                  <a:pt x="12795" y="9669"/>
                </a:cubicBezTo>
                <a:cubicBezTo>
                  <a:pt x="12865" y="9626"/>
                  <a:pt x="12886" y="9629"/>
                  <a:pt x="12946" y="9688"/>
                </a:cubicBezTo>
                <a:cubicBezTo>
                  <a:pt x="13009" y="9751"/>
                  <a:pt x="13011" y="9762"/>
                  <a:pt x="12953" y="9804"/>
                </a:cubicBezTo>
                <a:cubicBezTo>
                  <a:pt x="12925" y="9824"/>
                  <a:pt x="12911" y="9865"/>
                  <a:pt x="12904" y="9914"/>
                </a:cubicBezTo>
                <a:cubicBezTo>
                  <a:pt x="12954" y="9880"/>
                  <a:pt x="13017" y="9808"/>
                  <a:pt x="13057" y="9732"/>
                </a:cubicBezTo>
                <a:cubicBezTo>
                  <a:pt x="13088" y="9675"/>
                  <a:pt x="13123" y="9633"/>
                  <a:pt x="13154" y="9607"/>
                </a:cubicBezTo>
                <a:cubicBezTo>
                  <a:pt x="13143" y="9525"/>
                  <a:pt x="13136" y="9409"/>
                  <a:pt x="13135" y="9211"/>
                </a:cubicBezTo>
                <a:cubicBezTo>
                  <a:pt x="13134" y="8946"/>
                  <a:pt x="13115" y="8733"/>
                  <a:pt x="13088" y="8687"/>
                </a:cubicBezTo>
                <a:cubicBezTo>
                  <a:pt x="13048" y="8618"/>
                  <a:pt x="13061" y="8593"/>
                  <a:pt x="13193" y="8483"/>
                </a:cubicBezTo>
                <a:cubicBezTo>
                  <a:pt x="13277" y="8415"/>
                  <a:pt x="13355" y="8374"/>
                  <a:pt x="13367" y="8393"/>
                </a:cubicBezTo>
                <a:cubicBezTo>
                  <a:pt x="13394" y="8436"/>
                  <a:pt x="13491" y="8455"/>
                  <a:pt x="13553" y="8442"/>
                </a:cubicBezTo>
                <a:cubicBezTo>
                  <a:pt x="13572" y="8428"/>
                  <a:pt x="13592" y="8414"/>
                  <a:pt x="13610" y="8403"/>
                </a:cubicBezTo>
                <a:cubicBezTo>
                  <a:pt x="13625" y="8379"/>
                  <a:pt x="13657" y="8359"/>
                  <a:pt x="13690" y="8359"/>
                </a:cubicBezTo>
                <a:cubicBezTo>
                  <a:pt x="13694" y="8359"/>
                  <a:pt x="13701" y="8356"/>
                  <a:pt x="13706" y="8355"/>
                </a:cubicBezTo>
                <a:cubicBezTo>
                  <a:pt x="13725" y="8350"/>
                  <a:pt x="13748" y="8327"/>
                  <a:pt x="13759" y="8298"/>
                </a:cubicBezTo>
                <a:cubicBezTo>
                  <a:pt x="13772" y="8265"/>
                  <a:pt x="13835" y="8220"/>
                  <a:pt x="13900" y="8198"/>
                </a:cubicBezTo>
                <a:cubicBezTo>
                  <a:pt x="13987" y="8168"/>
                  <a:pt x="14044" y="8093"/>
                  <a:pt x="14067" y="7978"/>
                </a:cubicBezTo>
                <a:cubicBezTo>
                  <a:pt x="14091" y="7863"/>
                  <a:pt x="14081" y="7709"/>
                  <a:pt x="14038" y="7521"/>
                </a:cubicBezTo>
                <a:cubicBezTo>
                  <a:pt x="13998" y="7345"/>
                  <a:pt x="14084" y="7319"/>
                  <a:pt x="14155" y="7485"/>
                </a:cubicBezTo>
                <a:cubicBezTo>
                  <a:pt x="14187" y="7562"/>
                  <a:pt x="14224" y="7604"/>
                  <a:pt x="14265" y="7617"/>
                </a:cubicBezTo>
                <a:cubicBezTo>
                  <a:pt x="14275" y="7619"/>
                  <a:pt x="14284" y="7622"/>
                  <a:pt x="14294" y="7622"/>
                </a:cubicBezTo>
                <a:cubicBezTo>
                  <a:pt x="14303" y="7622"/>
                  <a:pt x="14309" y="7619"/>
                  <a:pt x="14317" y="7618"/>
                </a:cubicBezTo>
                <a:cubicBezTo>
                  <a:pt x="14329" y="7616"/>
                  <a:pt x="14343" y="7617"/>
                  <a:pt x="14353" y="7613"/>
                </a:cubicBezTo>
                <a:cubicBezTo>
                  <a:pt x="14353" y="7613"/>
                  <a:pt x="14354" y="7613"/>
                  <a:pt x="14354" y="7613"/>
                </a:cubicBezTo>
                <a:cubicBezTo>
                  <a:pt x="14354" y="7613"/>
                  <a:pt x="14354" y="7612"/>
                  <a:pt x="14354" y="7612"/>
                </a:cubicBezTo>
                <a:cubicBezTo>
                  <a:pt x="14357" y="7611"/>
                  <a:pt x="14357" y="7609"/>
                  <a:pt x="14360" y="7607"/>
                </a:cubicBezTo>
                <a:cubicBezTo>
                  <a:pt x="14384" y="7595"/>
                  <a:pt x="14395" y="7574"/>
                  <a:pt x="14394" y="7548"/>
                </a:cubicBezTo>
                <a:cubicBezTo>
                  <a:pt x="14391" y="7524"/>
                  <a:pt x="14383" y="7498"/>
                  <a:pt x="14367" y="7472"/>
                </a:cubicBezTo>
                <a:cubicBezTo>
                  <a:pt x="14367" y="7472"/>
                  <a:pt x="14367" y="7471"/>
                  <a:pt x="14367" y="7471"/>
                </a:cubicBezTo>
                <a:cubicBezTo>
                  <a:pt x="14367" y="7471"/>
                  <a:pt x="14366" y="7471"/>
                  <a:pt x="14366" y="7471"/>
                </a:cubicBezTo>
                <a:cubicBezTo>
                  <a:pt x="14346" y="7440"/>
                  <a:pt x="14346" y="7415"/>
                  <a:pt x="14351" y="7392"/>
                </a:cubicBezTo>
                <a:cubicBezTo>
                  <a:pt x="14352" y="7388"/>
                  <a:pt x="14353" y="7384"/>
                  <a:pt x="14354" y="7380"/>
                </a:cubicBezTo>
                <a:cubicBezTo>
                  <a:pt x="14355" y="7377"/>
                  <a:pt x="14355" y="7373"/>
                  <a:pt x="14356" y="7369"/>
                </a:cubicBezTo>
                <a:cubicBezTo>
                  <a:pt x="14362" y="7350"/>
                  <a:pt x="14372" y="7333"/>
                  <a:pt x="14388" y="7318"/>
                </a:cubicBezTo>
                <a:cubicBezTo>
                  <a:pt x="14388" y="7318"/>
                  <a:pt x="14389" y="7317"/>
                  <a:pt x="14389" y="7317"/>
                </a:cubicBezTo>
                <a:cubicBezTo>
                  <a:pt x="14461" y="7238"/>
                  <a:pt x="14449" y="7093"/>
                  <a:pt x="14373" y="7139"/>
                </a:cubicBezTo>
                <a:cubicBezTo>
                  <a:pt x="14303" y="7182"/>
                  <a:pt x="14283" y="7041"/>
                  <a:pt x="14349" y="6969"/>
                </a:cubicBezTo>
                <a:cubicBezTo>
                  <a:pt x="14384" y="6931"/>
                  <a:pt x="14412" y="6881"/>
                  <a:pt x="14412" y="6857"/>
                </a:cubicBezTo>
                <a:cubicBezTo>
                  <a:pt x="14412" y="6820"/>
                  <a:pt x="14459" y="6786"/>
                  <a:pt x="14524" y="6762"/>
                </a:cubicBezTo>
                <a:cubicBezTo>
                  <a:pt x="14524" y="6762"/>
                  <a:pt x="14526" y="6761"/>
                  <a:pt x="14526" y="6761"/>
                </a:cubicBezTo>
                <a:cubicBezTo>
                  <a:pt x="14549" y="6753"/>
                  <a:pt x="14575" y="6749"/>
                  <a:pt x="14601" y="6744"/>
                </a:cubicBezTo>
                <a:cubicBezTo>
                  <a:pt x="14608" y="6743"/>
                  <a:pt x="14611" y="6741"/>
                  <a:pt x="14618" y="6740"/>
                </a:cubicBezTo>
                <a:cubicBezTo>
                  <a:pt x="14621" y="6739"/>
                  <a:pt x="14624" y="6739"/>
                  <a:pt x="14627" y="6738"/>
                </a:cubicBezTo>
                <a:cubicBezTo>
                  <a:pt x="14662" y="6731"/>
                  <a:pt x="14674" y="6724"/>
                  <a:pt x="14735" y="6715"/>
                </a:cubicBezTo>
                <a:cubicBezTo>
                  <a:pt x="14763" y="6710"/>
                  <a:pt x="14787" y="6704"/>
                  <a:pt x="14809" y="6697"/>
                </a:cubicBezTo>
                <a:cubicBezTo>
                  <a:pt x="14856" y="6672"/>
                  <a:pt x="14902" y="6634"/>
                  <a:pt x="14946" y="6585"/>
                </a:cubicBezTo>
                <a:cubicBezTo>
                  <a:pt x="14965" y="6562"/>
                  <a:pt x="14983" y="6535"/>
                  <a:pt x="15006" y="6501"/>
                </a:cubicBezTo>
                <a:cubicBezTo>
                  <a:pt x="15013" y="6489"/>
                  <a:pt x="15024" y="6480"/>
                  <a:pt x="15032" y="6468"/>
                </a:cubicBezTo>
                <a:cubicBezTo>
                  <a:pt x="15043" y="6451"/>
                  <a:pt x="15055" y="6436"/>
                  <a:pt x="15065" y="6417"/>
                </a:cubicBezTo>
                <a:cubicBezTo>
                  <a:pt x="15095" y="6360"/>
                  <a:pt x="15170" y="6291"/>
                  <a:pt x="15233" y="6264"/>
                </a:cubicBezTo>
                <a:lnTo>
                  <a:pt x="15237" y="6262"/>
                </a:lnTo>
                <a:cubicBezTo>
                  <a:pt x="15239" y="6261"/>
                  <a:pt x="15242" y="6258"/>
                  <a:pt x="15243" y="6257"/>
                </a:cubicBezTo>
                <a:lnTo>
                  <a:pt x="15296" y="6233"/>
                </a:lnTo>
                <a:cubicBezTo>
                  <a:pt x="15297" y="6233"/>
                  <a:pt x="15300" y="6229"/>
                  <a:pt x="15301" y="6229"/>
                </a:cubicBezTo>
                <a:cubicBezTo>
                  <a:pt x="15302" y="6229"/>
                  <a:pt x="15302" y="6229"/>
                  <a:pt x="15303" y="6229"/>
                </a:cubicBezTo>
                <a:lnTo>
                  <a:pt x="15342" y="6210"/>
                </a:lnTo>
                <a:lnTo>
                  <a:pt x="15213" y="6080"/>
                </a:lnTo>
                <a:cubicBezTo>
                  <a:pt x="15141" y="6007"/>
                  <a:pt x="15104" y="5966"/>
                  <a:pt x="15092" y="5928"/>
                </a:cubicBezTo>
                <a:cubicBezTo>
                  <a:pt x="15092" y="5928"/>
                  <a:pt x="15092" y="5927"/>
                  <a:pt x="15092" y="5927"/>
                </a:cubicBezTo>
                <a:cubicBezTo>
                  <a:pt x="15084" y="5918"/>
                  <a:pt x="15075" y="5914"/>
                  <a:pt x="15067" y="5903"/>
                </a:cubicBezTo>
                <a:cubicBezTo>
                  <a:pt x="15007" y="5812"/>
                  <a:pt x="15008" y="5807"/>
                  <a:pt x="15126" y="5749"/>
                </a:cubicBezTo>
                <a:cubicBezTo>
                  <a:pt x="15239" y="5693"/>
                  <a:pt x="15256" y="5694"/>
                  <a:pt x="15359" y="5766"/>
                </a:cubicBezTo>
                <a:cubicBezTo>
                  <a:pt x="15394" y="5791"/>
                  <a:pt x="15420" y="5803"/>
                  <a:pt x="15447" y="5811"/>
                </a:cubicBezTo>
                <a:cubicBezTo>
                  <a:pt x="15455" y="5813"/>
                  <a:pt x="15463" y="5818"/>
                  <a:pt x="15470" y="5819"/>
                </a:cubicBezTo>
                <a:cubicBezTo>
                  <a:pt x="15473" y="5820"/>
                  <a:pt x="15474" y="5819"/>
                  <a:pt x="15477" y="5819"/>
                </a:cubicBezTo>
                <a:cubicBezTo>
                  <a:pt x="15504" y="5822"/>
                  <a:pt x="15532" y="5819"/>
                  <a:pt x="15565" y="5806"/>
                </a:cubicBezTo>
                <a:cubicBezTo>
                  <a:pt x="15566" y="5806"/>
                  <a:pt x="15567" y="5805"/>
                  <a:pt x="15568" y="5805"/>
                </a:cubicBezTo>
                <a:cubicBezTo>
                  <a:pt x="15596" y="5794"/>
                  <a:pt x="15618" y="5790"/>
                  <a:pt x="15637" y="5791"/>
                </a:cubicBezTo>
                <a:cubicBezTo>
                  <a:pt x="15638" y="5791"/>
                  <a:pt x="15639" y="5791"/>
                  <a:pt x="15640" y="5791"/>
                </a:cubicBezTo>
                <a:cubicBezTo>
                  <a:pt x="15641" y="5791"/>
                  <a:pt x="15642" y="5791"/>
                  <a:pt x="15643" y="5791"/>
                </a:cubicBezTo>
                <a:cubicBezTo>
                  <a:pt x="15645" y="5791"/>
                  <a:pt x="15647" y="5792"/>
                  <a:pt x="15650" y="5792"/>
                </a:cubicBezTo>
                <a:cubicBezTo>
                  <a:pt x="15654" y="5793"/>
                  <a:pt x="15659" y="5793"/>
                  <a:pt x="15662" y="5794"/>
                </a:cubicBezTo>
                <a:cubicBezTo>
                  <a:pt x="15671" y="5796"/>
                  <a:pt x="15677" y="5799"/>
                  <a:pt x="15684" y="5801"/>
                </a:cubicBezTo>
                <a:cubicBezTo>
                  <a:pt x="15685" y="5802"/>
                  <a:pt x="15690" y="5802"/>
                  <a:pt x="15690" y="5803"/>
                </a:cubicBezTo>
                <a:cubicBezTo>
                  <a:pt x="15691" y="5803"/>
                  <a:pt x="15692" y="5802"/>
                  <a:pt x="15693" y="5803"/>
                </a:cubicBezTo>
                <a:cubicBezTo>
                  <a:pt x="15694" y="5803"/>
                  <a:pt x="15696" y="5803"/>
                  <a:pt x="15696" y="5804"/>
                </a:cubicBezTo>
                <a:cubicBezTo>
                  <a:pt x="15706" y="5813"/>
                  <a:pt x="15721" y="5818"/>
                  <a:pt x="15736" y="5818"/>
                </a:cubicBezTo>
                <a:cubicBezTo>
                  <a:pt x="15738" y="5818"/>
                  <a:pt x="15739" y="5818"/>
                  <a:pt x="15740" y="5818"/>
                </a:cubicBezTo>
                <a:cubicBezTo>
                  <a:pt x="15755" y="5818"/>
                  <a:pt x="15772" y="5814"/>
                  <a:pt x="15787" y="5805"/>
                </a:cubicBezTo>
                <a:cubicBezTo>
                  <a:pt x="15834" y="5777"/>
                  <a:pt x="15835" y="5760"/>
                  <a:pt x="15792" y="5709"/>
                </a:cubicBezTo>
                <a:cubicBezTo>
                  <a:pt x="15764" y="5676"/>
                  <a:pt x="15708" y="5648"/>
                  <a:pt x="15668" y="5648"/>
                </a:cubicBezTo>
                <a:cubicBezTo>
                  <a:pt x="15619" y="5648"/>
                  <a:pt x="15577" y="5614"/>
                  <a:pt x="15553" y="5571"/>
                </a:cubicBezTo>
                <a:cubicBezTo>
                  <a:pt x="15550" y="5566"/>
                  <a:pt x="15550" y="5561"/>
                  <a:pt x="15548" y="5555"/>
                </a:cubicBezTo>
                <a:cubicBezTo>
                  <a:pt x="15545" y="5547"/>
                  <a:pt x="15544" y="5539"/>
                  <a:pt x="15542" y="5531"/>
                </a:cubicBezTo>
                <a:cubicBezTo>
                  <a:pt x="15524" y="5504"/>
                  <a:pt x="15527" y="5481"/>
                  <a:pt x="15553" y="5442"/>
                </a:cubicBezTo>
                <a:cubicBezTo>
                  <a:pt x="15555" y="5439"/>
                  <a:pt x="15553" y="5436"/>
                  <a:pt x="15555" y="5433"/>
                </a:cubicBezTo>
                <a:cubicBezTo>
                  <a:pt x="15581" y="5403"/>
                  <a:pt x="15589" y="5377"/>
                  <a:pt x="15572" y="5377"/>
                </a:cubicBezTo>
                <a:cubicBezTo>
                  <a:pt x="15556" y="5377"/>
                  <a:pt x="15565" y="5353"/>
                  <a:pt x="15591" y="5323"/>
                </a:cubicBezTo>
                <a:cubicBezTo>
                  <a:pt x="15621" y="5288"/>
                  <a:pt x="15622" y="5259"/>
                  <a:pt x="15597" y="5243"/>
                </a:cubicBezTo>
                <a:cubicBezTo>
                  <a:pt x="15575" y="5230"/>
                  <a:pt x="15567" y="5198"/>
                  <a:pt x="15577" y="5170"/>
                </a:cubicBezTo>
                <a:cubicBezTo>
                  <a:pt x="15585" y="5152"/>
                  <a:pt x="15571" y="5119"/>
                  <a:pt x="15545" y="5077"/>
                </a:cubicBezTo>
                <a:cubicBezTo>
                  <a:pt x="15516" y="5043"/>
                  <a:pt x="15487" y="5014"/>
                  <a:pt x="15466" y="4998"/>
                </a:cubicBezTo>
                <a:cubicBezTo>
                  <a:pt x="15432" y="4974"/>
                  <a:pt x="15408" y="4935"/>
                  <a:pt x="15401" y="4904"/>
                </a:cubicBezTo>
                <a:cubicBezTo>
                  <a:pt x="15373" y="4873"/>
                  <a:pt x="15361" y="4855"/>
                  <a:pt x="15325" y="4817"/>
                </a:cubicBezTo>
                <a:cubicBezTo>
                  <a:pt x="15317" y="4809"/>
                  <a:pt x="15309" y="4794"/>
                  <a:pt x="15301" y="4783"/>
                </a:cubicBezTo>
                <a:cubicBezTo>
                  <a:pt x="15266" y="4752"/>
                  <a:pt x="15234" y="4698"/>
                  <a:pt x="15211" y="4639"/>
                </a:cubicBezTo>
                <a:cubicBezTo>
                  <a:pt x="15207" y="4630"/>
                  <a:pt x="15201" y="4621"/>
                  <a:pt x="15197" y="4613"/>
                </a:cubicBezTo>
                <a:cubicBezTo>
                  <a:pt x="15161" y="4531"/>
                  <a:pt x="15106" y="4481"/>
                  <a:pt x="15037" y="4466"/>
                </a:cubicBezTo>
                <a:cubicBezTo>
                  <a:pt x="15022" y="4463"/>
                  <a:pt x="15010" y="4455"/>
                  <a:pt x="14996" y="4450"/>
                </a:cubicBezTo>
                <a:cubicBezTo>
                  <a:pt x="14984" y="4445"/>
                  <a:pt x="14973" y="4443"/>
                  <a:pt x="14961" y="4437"/>
                </a:cubicBezTo>
                <a:cubicBezTo>
                  <a:pt x="14927" y="4420"/>
                  <a:pt x="14897" y="4400"/>
                  <a:pt x="14873" y="4373"/>
                </a:cubicBezTo>
                <a:cubicBezTo>
                  <a:pt x="14871" y="4371"/>
                  <a:pt x="14868" y="4369"/>
                  <a:pt x="14866" y="4366"/>
                </a:cubicBezTo>
                <a:cubicBezTo>
                  <a:pt x="14863" y="4362"/>
                  <a:pt x="14859" y="4358"/>
                  <a:pt x="14856" y="4354"/>
                </a:cubicBezTo>
                <a:cubicBezTo>
                  <a:pt x="14856" y="4354"/>
                  <a:pt x="14856" y="4352"/>
                  <a:pt x="14855" y="4352"/>
                </a:cubicBezTo>
                <a:cubicBezTo>
                  <a:pt x="14843" y="4341"/>
                  <a:pt x="14833" y="4327"/>
                  <a:pt x="14825" y="4311"/>
                </a:cubicBezTo>
                <a:cubicBezTo>
                  <a:pt x="14792" y="4267"/>
                  <a:pt x="14770" y="4223"/>
                  <a:pt x="14782" y="4192"/>
                </a:cubicBezTo>
                <a:cubicBezTo>
                  <a:pt x="14793" y="4163"/>
                  <a:pt x="14784" y="4143"/>
                  <a:pt x="14760" y="4149"/>
                </a:cubicBezTo>
                <a:cubicBezTo>
                  <a:pt x="14669" y="4168"/>
                  <a:pt x="14691" y="4068"/>
                  <a:pt x="14792" y="4003"/>
                </a:cubicBezTo>
                <a:cubicBezTo>
                  <a:pt x="14895" y="3936"/>
                  <a:pt x="14901" y="3937"/>
                  <a:pt x="14962" y="4007"/>
                </a:cubicBezTo>
                <a:cubicBezTo>
                  <a:pt x="14991" y="4041"/>
                  <a:pt x="15031" y="4068"/>
                  <a:pt x="15063" y="4082"/>
                </a:cubicBezTo>
                <a:cubicBezTo>
                  <a:pt x="15082" y="4086"/>
                  <a:pt x="15114" y="4108"/>
                  <a:pt x="15151" y="4138"/>
                </a:cubicBezTo>
                <a:cubicBezTo>
                  <a:pt x="15157" y="4142"/>
                  <a:pt x="15164" y="4150"/>
                  <a:pt x="15169" y="4154"/>
                </a:cubicBezTo>
                <a:cubicBezTo>
                  <a:pt x="15200" y="4168"/>
                  <a:pt x="15233" y="4188"/>
                  <a:pt x="15258" y="4215"/>
                </a:cubicBezTo>
                <a:cubicBezTo>
                  <a:pt x="15280" y="4239"/>
                  <a:pt x="15294" y="4259"/>
                  <a:pt x="15301" y="4273"/>
                </a:cubicBezTo>
                <a:cubicBezTo>
                  <a:pt x="15308" y="4280"/>
                  <a:pt x="15312" y="4284"/>
                  <a:pt x="15320" y="4292"/>
                </a:cubicBezTo>
                <a:cubicBezTo>
                  <a:pt x="15364" y="4335"/>
                  <a:pt x="15408" y="4380"/>
                  <a:pt x="15441" y="4403"/>
                </a:cubicBezTo>
                <a:cubicBezTo>
                  <a:pt x="15459" y="4415"/>
                  <a:pt x="15475" y="4422"/>
                  <a:pt x="15491" y="4429"/>
                </a:cubicBezTo>
                <a:cubicBezTo>
                  <a:pt x="15537" y="4443"/>
                  <a:pt x="15578" y="4447"/>
                  <a:pt x="15611" y="4443"/>
                </a:cubicBezTo>
                <a:cubicBezTo>
                  <a:pt x="15630" y="4437"/>
                  <a:pt x="15646" y="4430"/>
                  <a:pt x="15655" y="4419"/>
                </a:cubicBezTo>
                <a:cubicBezTo>
                  <a:pt x="15660" y="4413"/>
                  <a:pt x="15664" y="4408"/>
                  <a:pt x="15665" y="4402"/>
                </a:cubicBezTo>
                <a:cubicBezTo>
                  <a:pt x="15666" y="4398"/>
                  <a:pt x="15666" y="4392"/>
                  <a:pt x="15666" y="4388"/>
                </a:cubicBezTo>
                <a:cubicBezTo>
                  <a:pt x="15665" y="4381"/>
                  <a:pt x="15661" y="4371"/>
                  <a:pt x="15660" y="4364"/>
                </a:cubicBezTo>
                <a:cubicBezTo>
                  <a:pt x="15656" y="4348"/>
                  <a:pt x="15652" y="4333"/>
                  <a:pt x="15645" y="4316"/>
                </a:cubicBezTo>
                <a:cubicBezTo>
                  <a:pt x="15642" y="4310"/>
                  <a:pt x="15641" y="4305"/>
                  <a:pt x="15637" y="4299"/>
                </a:cubicBezTo>
                <a:cubicBezTo>
                  <a:pt x="15616" y="4266"/>
                  <a:pt x="15593" y="4261"/>
                  <a:pt x="15577" y="4286"/>
                </a:cubicBezTo>
                <a:cubicBezTo>
                  <a:pt x="15571" y="4296"/>
                  <a:pt x="15559" y="4297"/>
                  <a:pt x="15549" y="4302"/>
                </a:cubicBezTo>
                <a:cubicBezTo>
                  <a:pt x="15546" y="4303"/>
                  <a:pt x="15543" y="4306"/>
                  <a:pt x="15540" y="4307"/>
                </a:cubicBezTo>
                <a:cubicBezTo>
                  <a:pt x="15528" y="4310"/>
                  <a:pt x="15517" y="4309"/>
                  <a:pt x="15503" y="4306"/>
                </a:cubicBezTo>
                <a:cubicBezTo>
                  <a:pt x="15497" y="4305"/>
                  <a:pt x="15493" y="4308"/>
                  <a:pt x="15486" y="4306"/>
                </a:cubicBezTo>
                <a:cubicBezTo>
                  <a:pt x="15482" y="4305"/>
                  <a:pt x="15479" y="4302"/>
                  <a:pt x="15474" y="4300"/>
                </a:cubicBezTo>
                <a:cubicBezTo>
                  <a:pt x="15464" y="4296"/>
                  <a:pt x="15455" y="4291"/>
                  <a:pt x="15445" y="4285"/>
                </a:cubicBezTo>
                <a:cubicBezTo>
                  <a:pt x="15428" y="4275"/>
                  <a:pt x="15413" y="4266"/>
                  <a:pt x="15400" y="4254"/>
                </a:cubicBezTo>
                <a:cubicBezTo>
                  <a:pt x="15391" y="4246"/>
                  <a:pt x="15382" y="4237"/>
                  <a:pt x="15373" y="4227"/>
                </a:cubicBezTo>
                <a:cubicBezTo>
                  <a:pt x="15371" y="4225"/>
                  <a:pt x="15369" y="4223"/>
                  <a:pt x="15367" y="4220"/>
                </a:cubicBezTo>
                <a:cubicBezTo>
                  <a:pt x="15350" y="4202"/>
                  <a:pt x="15333" y="4183"/>
                  <a:pt x="15319" y="4160"/>
                </a:cubicBezTo>
                <a:cubicBezTo>
                  <a:pt x="15276" y="4092"/>
                  <a:pt x="15197" y="4016"/>
                  <a:pt x="15144" y="3992"/>
                </a:cubicBezTo>
                <a:cubicBezTo>
                  <a:pt x="15069" y="3958"/>
                  <a:pt x="15050" y="3924"/>
                  <a:pt x="15059" y="3840"/>
                </a:cubicBezTo>
                <a:cubicBezTo>
                  <a:pt x="15059" y="3836"/>
                  <a:pt x="15062" y="3835"/>
                  <a:pt x="15063" y="3832"/>
                </a:cubicBezTo>
                <a:cubicBezTo>
                  <a:pt x="15060" y="3812"/>
                  <a:pt x="15066" y="3796"/>
                  <a:pt x="15072" y="3780"/>
                </a:cubicBezTo>
                <a:cubicBezTo>
                  <a:pt x="15039" y="3715"/>
                  <a:pt x="15087" y="3687"/>
                  <a:pt x="15228" y="3710"/>
                </a:cubicBezTo>
                <a:cubicBezTo>
                  <a:pt x="15240" y="3712"/>
                  <a:pt x="15243" y="3716"/>
                  <a:pt x="15252" y="3718"/>
                </a:cubicBezTo>
                <a:cubicBezTo>
                  <a:pt x="15256" y="3718"/>
                  <a:pt x="15264" y="3717"/>
                  <a:pt x="15268" y="3717"/>
                </a:cubicBezTo>
                <a:cubicBezTo>
                  <a:pt x="15283" y="3716"/>
                  <a:pt x="15293" y="3712"/>
                  <a:pt x="15301" y="3708"/>
                </a:cubicBezTo>
                <a:cubicBezTo>
                  <a:pt x="15331" y="3673"/>
                  <a:pt x="15179" y="3558"/>
                  <a:pt x="15080" y="3558"/>
                </a:cubicBezTo>
                <a:cubicBezTo>
                  <a:pt x="15010" y="3558"/>
                  <a:pt x="14951" y="3525"/>
                  <a:pt x="14912" y="3466"/>
                </a:cubicBezTo>
                <a:cubicBezTo>
                  <a:pt x="14857" y="3384"/>
                  <a:pt x="14856" y="3369"/>
                  <a:pt x="14913" y="3313"/>
                </a:cubicBezTo>
                <a:cubicBezTo>
                  <a:pt x="14926" y="3300"/>
                  <a:pt x="14936" y="3292"/>
                  <a:pt x="14942" y="3283"/>
                </a:cubicBezTo>
                <a:cubicBezTo>
                  <a:pt x="14945" y="3274"/>
                  <a:pt x="14950" y="3261"/>
                  <a:pt x="14951" y="3255"/>
                </a:cubicBezTo>
                <a:cubicBezTo>
                  <a:pt x="14946" y="3242"/>
                  <a:pt x="14924" y="3231"/>
                  <a:pt x="14881" y="3215"/>
                </a:cubicBezTo>
                <a:cubicBezTo>
                  <a:pt x="14859" y="3207"/>
                  <a:pt x="14835" y="3194"/>
                  <a:pt x="14813" y="3180"/>
                </a:cubicBezTo>
                <a:cubicBezTo>
                  <a:pt x="14812" y="3180"/>
                  <a:pt x="14811" y="3179"/>
                  <a:pt x="14810" y="3178"/>
                </a:cubicBezTo>
                <a:cubicBezTo>
                  <a:pt x="14779" y="3159"/>
                  <a:pt x="14751" y="3140"/>
                  <a:pt x="14736" y="3122"/>
                </a:cubicBezTo>
                <a:cubicBezTo>
                  <a:pt x="14676" y="3051"/>
                  <a:pt x="14690" y="2858"/>
                  <a:pt x="14757" y="2833"/>
                </a:cubicBezTo>
                <a:cubicBezTo>
                  <a:pt x="14778" y="2825"/>
                  <a:pt x="14792" y="2799"/>
                  <a:pt x="14799" y="2771"/>
                </a:cubicBezTo>
                <a:cubicBezTo>
                  <a:pt x="14801" y="2727"/>
                  <a:pt x="14763" y="2683"/>
                  <a:pt x="14684" y="2638"/>
                </a:cubicBezTo>
                <a:cubicBezTo>
                  <a:pt x="14647" y="2626"/>
                  <a:pt x="14606" y="2617"/>
                  <a:pt x="14559" y="2614"/>
                </a:cubicBezTo>
                <a:cubicBezTo>
                  <a:pt x="14520" y="2612"/>
                  <a:pt x="14476" y="2590"/>
                  <a:pt x="14461" y="2567"/>
                </a:cubicBezTo>
                <a:cubicBezTo>
                  <a:pt x="14450" y="2552"/>
                  <a:pt x="14408" y="2529"/>
                  <a:pt x="14357" y="2504"/>
                </a:cubicBezTo>
                <a:cubicBezTo>
                  <a:pt x="14334" y="2501"/>
                  <a:pt x="14303" y="2486"/>
                  <a:pt x="14266" y="2461"/>
                </a:cubicBezTo>
                <a:cubicBezTo>
                  <a:pt x="14156" y="2417"/>
                  <a:pt x="14121" y="2384"/>
                  <a:pt x="14130" y="2326"/>
                </a:cubicBezTo>
                <a:cubicBezTo>
                  <a:pt x="14138" y="2277"/>
                  <a:pt x="14109" y="2230"/>
                  <a:pt x="14056" y="2202"/>
                </a:cubicBezTo>
                <a:cubicBezTo>
                  <a:pt x="13995" y="2169"/>
                  <a:pt x="13983" y="2146"/>
                  <a:pt x="14014" y="2116"/>
                </a:cubicBezTo>
                <a:cubicBezTo>
                  <a:pt x="14044" y="2086"/>
                  <a:pt x="14045" y="2059"/>
                  <a:pt x="14015" y="2024"/>
                </a:cubicBezTo>
                <a:cubicBezTo>
                  <a:pt x="13962" y="1961"/>
                  <a:pt x="14009" y="1881"/>
                  <a:pt x="14082" y="1909"/>
                </a:cubicBezTo>
                <a:cubicBezTo>
                  <a:pt x="14096" y="1914"/>
                  <a:pt x="14100" y="1910"/>
                  <a:pt x="14109" y="1911"/>
                </a:cubicBezTo>
                <a:cubicBezTo>
                  <a:pt x="14115" y="1904"/>
                  <a:pt x="14123" y="1897"/>
                  <a:pt x="14126" y="1891"/>
                </a:cubicBezTo>
                <a:cubicBezTo>
                  <a:pt x="14113" y="1849"/>
                  <a:pt x="14032" y="1749"/>
                  <a:pt x="13862" y="1578"/>
                </a:cubicBezTo>
                <a:cubicBezTo>
                  <a:pt x="13711" y="1425"/>
                  <a:pt x="13587" y="1273"/>
                  <a:pt x="13587" y="1237"/>
                </a:cubicBezTo>
                <a:cubicBezTo>
                  <a:pt x="13587" y="1224"/>
                  <a:pt x="13573" y="1201"/>
                  <a:pt x="13561" y="1180"/>
                </a:cubicBezTo>
                <a:cubicBezTo>
                  <a:pt x="13554" y="1166"/>
                  <a:pt x="13546" y="1155"/>
                  <a:pt x="13538" y="1143"/>
                </a:cubicBezTo>
                <a:cubicBezTo>
                  <a:pt x="13518" y="1115"/>
                  <a:pt x="13497" y="1087"/>
                  <a:pt x="13470" y="1061"/>
                </a:cubicBezTo>
                <a:cubicBezTo>
                  <a:pt x="13439" y="1032"/>
                  <a:pt x="13416" y="1012"/>
                  <a:pt x="13396" y="998"/>
                </a:cubicBezTo>
                <a:cubicBezTo>
                  <a:pt x="13338" y="973"/>
                  <a:pt x="13276" y="976"/>
                  <a:pt x="13213" y="1017"/>
                </a:cubicBezTo>
                <a:cubicBezTo>
                  <a:pt x="13169" y="1046"/>
                  <a:pt x="13124" y="1057"/>
                  <a:pt x="13091" y="1054"/>
                </a:cubicBezTo>
                <a:cubicBezTo>
                  <a:pt x="13023" y="1067"/>
                  <a:pt x="12967" y="1064"/>
                  <a:pt x="12932" y="1036"/>
                </a:cubicBezTo>
                <a:cubicBezTo>
                  <a:pt x="12925" y="1031"/>
                  <a:pt x="12911" y="1030"/>
                  <a:pt x="12900" y="1028"/>
                </a:cubicBezTo>
                <a:cubicBezTo>
                  <a:pt x="12884" y="1027"/>
                  <a:pt x="12870" y="1026"/>
                  <a:pt x="12853" y="1026"/>
                </a:cubicBezTo>
                <a:cubicBezTo>
                  <a:pt x="12831" y="1028"/>
                  <a:pt x="12807" y="1031"/>
                  <a:pt x="12781" y="1041"/>
                </a:cubicBezTo>
                <a:cubicBezTo>
                  <a:pt x="12662" y="1086"/>
                  <a:pt x="12544" y="1029"/>
                  <a:pt x="12578" y="943"/>
                </a:cubicBezTo>
                <a:cubicBezTo>
                  <a:pt x="12581" y="934"/>
                  <a:pt x="12578" y="928"/>
                  <a:pt x="12574" y="922"/>
                </a:cubicBezTo>
                <a:cubicBezTo>
                  <a:pt x="12564" y="909"/>
                  <a:pt x="12548" y="900"/>
                  <a:pt x="12528" y="901"/>
                </a:cubicBezTo>
                <a:cubicBezTo>
                  <a:pt x="12525" y="902"/>
                  <a:pt x="12525" y="899"/>
                  <a:pt x="12522" y="899"/>
                </a:cubicBezTo>
                <a:cubicBezTo>
                  <a:pt x="12492" y="897"/>
                  <a:pt x="12467" y="882"/>
                  <a:pt x="12466" y="859"/>
                </a:cubicBezTo>
                <a:cubicBezTo>
                  <a:pt x="12466" y="834"/>
                  <a:pt x="12444" y="793"/>
                  <a:pt x="12419" y="767"/>
                </a:cubicBezTo>
                <a:cubicBezTo>
                  <a:pt x="12383" y="732"/>
                  <a:pt x="12339" y="749"/>
                  <a:pt x="12226" y="840"/>
                </a:cubicBezTo>
                <a:cubicBezTo>
                  <a:pt x="12113" y="932"/>
                  <a:pt x="12063" y="951"/>
                  <a:pt x="12009" y="923"/>
                </a:cubicBezTo>
                <a:cubicBezTo>
                  <a:pt x="11944" y="889"/>
                  <a:pt x="11943" y="875"/>
                  <a:pt x="11996" y="749"/>
                </a:cubicBezTo>
                <a:cubicBezTo>
                  <a:pt x="12012" y="713"/>
                  <a:pt x="12022" y="682"/>
                  <a:pt x="12028" y="656"/>
                </a:cubicBezTo>
                <a:cubicBezTo>
                  <a:pt x="12027" y="625"/>
                  <a:pt x="12025" y="591"/>
                  <a:pt x="12021" y="575"/>
                </a:cubicBezTo>
                <a:cubicBezTo>
                  <a:pt x="12006" y="551"/>
                  <a:pt x="11978" y="538"/>
                  <a:pt x="11928" y="538"/>
                </a:cubicBezTo>
                <a:cubicBezTo>
                  <a:pt x="11907" y="538"/>
                  <a:pt x="11887" y="530"/>
                  <a:pt x="11870" y="519"/>
                </a:cubicBezTo>
                <a:cubicBezTo>
                  <a:pt x="11869" y="518"/>
                  <a:pt x="11867" y="517"/>
                  <a:pt x="11865" y="516"/>
                </a:cubicBezTo>
                <a:cubicBezTo>
                  <a:pt x="11848" y="503"/>
                  <a:pt x="11835" y="485"/>
                  <a:pt x="11829" y="464"/>
                </a:cubicBezTo>
                <a:cubicBezTo>
                  <a:pt x="11829" y="464"/>
                  <a:pt x="11829" y="463"/>
                  <a:pt x="11829" y="463"/>
                </a:cubicBezTo>
                <a:cubicBezTo>
                  <a:pt x="11815" y="409"/>
                  <a:pt x="11780" y="392"/>
                  <a:pt x="11704" y="401"/>
                </a:cubicBezTo>
                <a:cubicBezTo>
                  <a:pt x="11673" y="404"/>
                  <a:pt x="11645" y="404"/>
                  <a:pt x="11620" y="399"/>
                </a:cubicBezTo>
                <a:cubicBezTo>
                  <a:pt x="11596" y="395"/>
                  <a:pt x="11574" y="386"/>
                  <a:pt x="11557" y="374"/>
                </a:cubicBezTo>
                <a:cubicBezTo>
                  <a:pt x="11550" y="370"/>
                  <a:pt x="11547" y="363"/>
                  <a:pt x="11541" y="357"/>
                </a:cubicBezTo>
                <a:cubicBezTo>
                  <a:pt x="11532" y="348"/>
                  <a:pt x="11522" y="339"/>
                  <a:pt x="11516" y="328"/>
                </a:cubicBezTo>
                <a:cubicBezTo>
                  <a:pt x="11507" y="310"/>
                  <a:pt x="11501" y="290"/>
                  <a:pt x="11501" y="267"/>
                </a:cubicBezTo>
                <a:cubicBezTo>
                  <a:pt x="11501" y="225"/>
                  <a:pt x="11474" y="200"/>
                  <a:pt x="11432" y="203"/>
                </a:cubicBezTo>
                <a:cubicBezTo>
                  <a:pt x="11412" y="205"/>
                  <a:pt x="11396" y="199"/>
                  <a:pt x="11383" y="189"/>
                </a:cubicBezTo>
                <a:cubicBezTo>
                  <a:pt x="11383" y="189"/>
                  <a:pt x="11382" y="189"/>
                  <a:pt x="11382" y="189"/>
                </a:cubicBezTo>
                <a:cubicBezTo>
                  <a:pt x="11370" y="180"/>
                  <a:pt x="11363" y="164"/>
                  <a:pt x="11363" y="142"/>
                </a:cubicBezTo>
                <a:cubicBezTo>
                  <a:pt x="11363" y="117"/>
                  <a:pt x="11358" y="95"/>
                  <a:pt x="11348" y="75"/>
                </a:cubicBezTo>
                <a:cubicBezTo>
                  <a:pt x="11339" y="56"/>
                  <a:pt x="11327" y="42"/>
                  <a:pt x="11309" y="30"/>
                </a:cubicBezTo>
                <a:cubicBezTo>
                  <a:pt x="11292" y="18"/>
                  <a:pt x="11272" y="8"/>
                  <a:pt x="11248" y="4"/>
                </a:cubicBezTo>
                <a:cubicBezTo>
                  <a:pt x="11223" y="-1"/>
                  <a:pt x="11195" y="-1"/>
                  <a:pt x="11165" y="3"/>
                </a:cubicBezTo>
                <a:close/>
                <a:moveTo>
                  <a:pt x="7521" y="1171"/>
                </a:moveTo>
                <a:cubicBezTo>
                  <a:pt x="7579" y="1175"/>
                  <a:pt x="7627" y="1192"/>
                  <a:pt x="7652" y="1226"/>
                </a:cubicBezTo>
                <a:cubicBezTo>
                  <a:pt x="7681" y="1266"/>
                  <a:pt x="7733" y="1309"/>
                  <a:pt x="7769" y="1322"/>
                </a:cubicBezTo>
                <a:cubicBezTo>
                  <a:pt x="7848" y="1351"/>
                  <a:pt x="7853" y="1526"/>
                  <a:pt x="7777" y="1588"/>
                </a:cubicBezTo>
                <a:cubicBezTo>
                  <a:pt x="7736" y="1622"/>
                  <a:pt x="7710" y="1622"/>
                  <a:pt x="7678" y="1591"/>
                </a:cubicBezTo>
                <a:cubicBezTo>
                  <a:pt x="7647" y="1561"/>
                  <a:pt x="7611" y="1560"/>
                  <a:pt x="7560" y="1587"/>
                </a:cubicBezTo>
                <a:cubicBezTo>
                  <a:pt x="7507" y="1615"/>
                  <a:pt x="7453" y="1611"/>
                  <a:pt x="7377" y="1573"/>
                </a:cubicBezTo>
                <a:cubicBezTo>
                  <a:pt x="7283" y="1527"/>
                  <a:pt x="7255" y="1529"/>
                  <a:pt x="7153" y="1584"/>
                </a:cubicBezTo>
                <a:cubicBezTo>
                  <a:pt x="7079" y="1624"/>
                  <a:pt x="7031" y="1684"/>
                  <a:pt x="7023" y="1749"/>
                </a:cubicBezTo>
                <a:cubicBezTo>
                  <a:pt x="7008" y="1875"/>
                  <a:pt x="6936" y="1936"/>
                  <a:pt x="6857" y="1892"/>
                </a:cubicBezTo>
                <a:cubicBezTo>
                  <a:pt x="6811" y="1866"/>
                  <a:pt x="6802" y="1814"/>
                  <a:pt x="6818" y="1655"/>
                </a:cubicBezTo>
                <a:cubicBezTo>
                  <a:pt x="6839" y="1452"/>
                  <a:pt x="6840" y="1452"/>
                  <a:pt x="6977" y="1450"/>
                </a:cubicBezTo>
                <a:cubicBezTo>
                  <a:pt x="7082" y="1448"/>
                  <a:pt x="7113" y="1433"/>
                  <a:pt x="7105" y="1385"/>
                </a:cubicBezTo>
                <a:cubicBezTo>
                  <a:pt x="7085" y="1268"/>
                  <a:pt x="7347" y="1160"/>
                  <a:pt x="7521" y="1171"/>
                </a:cubicBezTo>
                <a:close/>
                <a:moveTo>
                  <a:pt x="13758" y="1835"/>
                </a:moveTo>
                <a:cubicBezTo>
                  <a:pt x="13775" y="1837"/>
                  <a:pt x="13791" y="1851"/>
                  <a:pt x="13812" y="1880"/>
                </a:cubicBezTo>
                <a:cubicBezTo>
                  <a:pt x="13840" y="1917"/>
                  <a:pt x="13857" y="1965"/>
                  <a:pt x="13850" y="1985"/>
                </a:cubicBezTo>
                <a:cubicBezTo>
                  <a:pt x="13829" y="2046"/>
                  <a:pt x="13659" y="2040"/>
                  <a:pt x="13635" y="1978"/>
                </a:cubicBezTo>
                <a:cubicBezTo>
                  <a:pt x="13623" y="1946"/>
                  <a:pt x="13647" y="1897"/>
                  <a:pt x="13689" y="1867"/>
                </a:cubicBezTo>
                <a:cubicBezTo>
                  <a:pt x="13721" y="1844"/>
                  <a:pt x="13740" y="1833"/>
                  <a:pt x="13758" y="1835"/>
                </a:cubicBezTo>
                <a:close/>
                <a:moveTo>
                  <a:pt x="15427" y="3831"/>
                </a:moveTo>
                <a:cubicBezTo>
                  <a:pt x="15417" y="3834"/>
                  <a:pt x="15406" y="3843"/>
                  <a:pt x="15392" y="3857"/>
                </a:cubicBezTo>
                <a:cubicBezTo>
                  <a:pt x="15388" y="3860"/>
                  <a:pt x="15388" y="3866"/>
                  <a:pt x="15386" y="3870"/>
                </a:cubicBezTo>
                <a:cubicBezTo>
                  <a:pt x="15388" y="3908"/>
                  <a:pt x="15391" y="3945"/>
                  <a:pt x="15395" y="3958"/>
                </a:cubicBezTo>
                <a:cubicBezTo>
                  <a:pt x="15400" y="3962"/>
                  <a:pt x="15405" y="3968"/>
                  <a:pt x="15410" y="3968"/>
                </a:cubicBezTo>
                <a:cubicBezTo>
                  <a:pt x="15414" y="3965"/>
                  <a:pt x="15418" y="3955"/>
                  <a:pt x="15422" y="3949"/>
                </a:cubicBezTo>
                <a:cubicBezTo>
                  <a:pt x="15425" y="3943"/>
                  <a:pt x="15427" y="3941"/>
                  <a:pt x="15430" y="3932"/>
                </a:cubicBezTo>
                <a:cubicBezTo>
                  <a:pt x="15432" y="3927"/>
                  <a:pt x="15435" y="3925"/>
                  <a:pt x="15438" y="3920"/>
                </a:cubicBezTo>
                <a:cubicBezTo>
                  <a:pt x="15461" y="3854"/>
                  <a:pt x="15455" y="3820"/>
                  <a:pt x="15427" y="3831"/>
                </a:cubicBezTo>
                <a:close/>
                <a:moveTo>
                  <a:pt x="14053" y="7170"/>
                </a:moveTo>
                <a:cubicBezTo>
                  <a:pt x="14064" y="7174"/>
                  <a:pt x="14072" y="7188"/>
                  <a:pt x="14082" y="7213"/>
                </a:cubicBezTo>
                <a:cubicBezTo>
                  <a:pt x="14096" y="7250"/>
                  <a:pt x="14089" y="7299"/>
                  <a:pt x="14065" y="7323"/>
                </a:cubicBezTo>
                <a:cubicBezTo>
                  <a:pt x="14033" y="7354"/>
                  <a:pt x="14015" y="7347"/>
                  <a:pt x="13996" y="7298"/>
                </a:cubicBezTo>
                <a:cubicBezTo>
                  <a:pt x="13981" y="7261"/>
                  <a:pt x="13989" y="7211"/>
                  <a:pt x="14013" y="7188"/>
                </a:cubicBezTo>
                <a:cubicBezTo>
                  <a:pt x="14028" y="7172"/>
                  <a:pt x="14042" y="7166"/>
                  <a:pt x="14053" y="7170"/>
                </a:cubicBezTo>
                <a:close/>
                <a:moveTo>
                  <a:pt x="12863" y="8726"/>
                </a:moveTo>
                <a:cubicBezTo>
                  <a:pt x="12939" y="8726"/>
                  <a:pt x="12942" y="8734"/>
                  <a:pt x="12982" y="9068"/>
                </a:cubicBezTo>
                <a:cubicBezTo>
                  <a:pt x="13010" y="9297"/>
                  <a:pt x="12966" y="9339"/>
                  <a:pt x="12850" y="9218"/>
                </a:cubicBezTo>
                <a:cubicBezTo>
                  <a:pt x="12827" y="9211"/>
                  <a:pt x="12800" y="9194"/>
                  <a:pt x="12766" y="9159"/>
                </a:cubicBezTo>
                <a:cubicBezTo>
                  <a:pt x="12737" y="9128"/>
                  <a:pt x="12721" y="9084"/>
                  <a:pt x="12710" y="9037"/>
                </a:cubicBezTo>
                <a:cubicBezTo>
                  <a:pt x="12703" y="9019"/>
                  <a:pt x="12701" y="9000"/>
                  <a:pt x="12702" y="8983"/>
                </a:cubicBezTo>
                <a:cubicBezTo>
                  <a:pt x="12695" y="8901"/>
                  <a:pt x="12711" y="8816"/>
                  <a:pt x="12756" y="8771"/>
                </a:cubicBezTo>
                <a:cubicBezTo>
                  <a:pt x="12765" y="8763"/>
                  <a:pt x="12776" y="8758"/>
                  <a:pt x="12787" y="8756"/>
                </a:cubicBezTo>
                <a:cubicBezTo>
                  <a:pt x="12791" y="8755"/>
                  <a:pt x="12796" y="8758"/>
                  <a:pt x="12800" y="8758"/>
                </a:cubicBezTo>
                <a:cubicBezTo>
                  <a:pt x="12820" y="8738"/>
                  <a:pt x="12841" y="8726"/>
                  <a:pt x="12863" y="8726"/>
                </a:cubicBezTo>
                <a:close/>
                <a:moveTo>
                  <a:pt x="12696" y="10387"/>
                </a:moveTo>
                <a:cubicBezTo>
                  <a:pt x="12685" y="10391"/>
                  <a:pt x="12685" y="10430"/>
                  <a:pt x="12703" y="10502"/>
                </a:cubicBezTo>
                <a:cubicBezTo>
                  <a:pt x="12717" y="10558"/>
                  <a:pt x="12744" y="10604"/>
                  <a:pt x="12762" y="10604"/>
                </a:cubicBezTo>
                <a:cubicBezTo>
                  <a:pt x="12781" y="10604"/>
                  <a:pt x="12777" y="10551"/>
                  <a:pt x="12754" y="10486"/>
                </a:cubicBezTo>
                <a:cubicBezTo>
                  <a:pt x="12729" y="10416"/>
                  <a:pt x="12707" y="10384"/>
                  <a:pt x="12696" y="10387"/>
                </a:cubicBezTo>
                <a:close/>
                <a:moveTo>
                  <a:pt x="1521" y="21543"/>
                </a:moveTo>
                <a:cubicBezTo>
                  <a:pt x="1506" y="21546"/>
                  <a:pt x="1493" y="21552"/>
                  <a:pt x="1487" y="21562"/>
                </a:cubicBezTo>
                <a:cubicBezTo>
                  <a:pt x="1484" y="21566"/>
                  <a:pt x="1490" y="21570"/>
                  <a:pt x="1491" y="21574"/>
                </a:cubicBezTo>
                <a:cubicBezTo>
                  <a:pt x="1515" y="21574"/>
                  <a:pt x="1590" y="21573"/>
                  <a:pt x="1617" y="21574"/>
                </a:cubicBezTo>
                <a:cubicBezTo>
                  <a:pt x="1610" y="21566"/>
                  <a:pt x="1598" y="21557"/>
                  <a:pt x="1570" y="21546"/>
                </a:cubicBezTo>
                <a:cubicBezTo>
                  <a:pt x="1554" y="21540"/>
                  <a:pt x="1536" y="21540"/>
                  <a:pt x="1521" y="2154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6" name="¿POR QUÉ YO?"/>
          <p:cNvSpPr txBox="1">
            <a:spLocks noGrp="1"/>
          </p:cNvSpPr>
          <p:nvPr>
            <p:ph type="title"/>
          </p:nvPr>
        </p:nvSpPr>
        <p:spPr>
          <a:xfrm>
            <a:off x="6045120" y="369896"/>
            <a:ext cx="11065073" cy="28206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12000" spc="-119"/>
            </a:lvl1pPr>
          </a:lstStyle>
          <a:p>
            <a:r>
              <a:t>¿POR QUÉ YO?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Marcador de contenido 3"/>
          <p:cNvGrpSpPr/>
          <p:nvPr/>
        </p:nvGrpSpPr>
        <p:grpSpPr>
          <a:xfrm>
            <a:off x="7123033" y="2320400"/>
            <a:ext cx="2808348" cy="1512499"/>
            <a:chOff x="0" y="0"/>
            <a:chExt cx="2808346" cy="1512497"/>
          </a:xfrm>
        </p:grpSpPr>
        <p:pic>
          <p:nvPicPr>
            <p:cNvPr id="159" name="Marcador de contenido 3" descr="Marcador de contenido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2554347" cy="11822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8" name="Marcador de contenido 3" descr="Marcador de contenido 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08347" cy="1512498"/>
            </a:xfrm>
            <a:prstGeom prst="rect">
              <a:avLst/>
            </a:prstGeom>
            <a:effectLst/>
          </p:spPr>
        </p:pic>
      </p:grpSp>
      <p:grpSp>
        <p:nvGrpSpPr>
          <p:cNvPr id="163" name="Imagen 4"/>
          <p:cNvGrpSpPr/>
          <p:nvPr/>
        </p:nvGrpSpPr>
        <p:grpSpPr>
          <a:xfrm>
            <a:off x="7499703" y="3901810"/>
            <a:ext cx="2055008" cy="1639303"/>
            <a:chOff x="0" y="0"/>
            <a:chExt cx="2055006" cy="1639301"/>
          </a:xfrm>
        </p:grpSpPr>
        <p:pic>
          <p:nvPicPr>
            <p:cNvPr id="162" name="Imagen 4" descr="Imagen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801007" cy="13091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1" name="Imagen 4" descr="Imagen 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55007" cy="1639302"/>
            </a:xfrm>
            <a:prstGeom prst="rect">
              <a:avLst/>
            </a:prstGeom>
            <a:effectLst/>
          </p:spPr>
        </p:pic>
      </p:grpSp>
      <p:grpSp>
        <p:nvGrpSpPr>
          <p:cNvPr id="166" name="Imagen 6"/>
          <p:cNvGrpSpPr/>
          <p:nvPr/>
        </p:nvGrpSpPr>
        <p:grpSpPr>
          <a:xfrm>
            <a:off x="7074834" y="5811084"/>
            <a:ext cx="2904749" cy="1986919"/>
            <a:chOff x="0" y="0"/>
            <a:chExt cx="2904748" cy="1986918"/>
          </a:xfrm>
        </p:grpSpPr>
        <p:pic>
          <p:nvPicPr>
            <p:cNvPr id="165" name="Imagen 6" descr="Imagen 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2650749" cy="16567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4" name="Imagen 6" descr="Imagen 6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904749" cy="1986919"/>
            </a:xfrm>
            <a:prstGeom prst="rect">
              <a:avLst/>
            </a:prstGeom>
            <a:effectLst/>
          </p:spPr>
        </p:pic>
      </p:grpSp>
      <p:grpSp>
        <p:nvGrpSpPr>
          <p:cNvPr id="169" name="Imagen 8"/>
          <p:cNvGrpSpPr/>
          <p:nvPr/>
        </p:nvGrpSpPr>
        <p:grpSpPr>
          <a:xfrm>
            <a:off x="3343959" y="6444655"/>
            <a:ext cx="2854326" cy="2211921"/>
            <a:chOff x="0" y="0"/>
            <a:chExt cx="2854325" cy="2211920"/>
          </a:xfrm>
        </p:grpSpPr>
        <p:pic>
          <p:nvPicPr>
            <p:cNvPr id="168" name="Imagen 8" descr="Imagen 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88900"/>
              <a:ext cx="2600325" cy="18817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7" name="Imagen 8" descr="Imagen 8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854325" cy="2211921"/>
            </a:xfrm>
            <a:prstGeom prst="rect">
              <a:avLst/>
            </a:prstGeom>
            <a:effectLst/>
          </p:spPr>
        </p:pic>
      </p:grpSp>
      <p:grpSp>
        <p:nvGrpSpPr>
          <p:cNvPr id="172" name="Imagen 7"/>
          <p:cNvGrpSpPr/>
          <p:nvPr/>
        </p:nvGrpSpPr>
        <p:grpSpPr>
          <a:xfrm>
            <a:off x="10856129" y="6478064"/>
            <a:ext cx="2068902" cy="2145102"/>
            <a:chOff x="0" y="0"/>
            <a:chExt cx="2068901" cy="2145101"/>
          </a:xfrm>
        </p:grpSpPr>
        <p:pic>
          <p:nvPicPr>
            <p:cNvPr id="171" name="Imagen 7" descr="Imagen 7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88900"/>
              <a:ext cx="1814902" cy="18149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0" name="Imagen 7" descr="Imagen 7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2068902" cy="2145102"/>
            </a:xfrm>
            <a:prstGeom prst="rect">
              <a:avLst/>
            </a:prstGeom>
            <a:effectLst/>
          </p:spPr>
        </p:pic>
      </p:grpSp>
      <p:sp>
        <p:nvSpPr>
          <p:cNvPr id="173" name="MI FORMACIÓN"/>
          <p:cNvSpPr txBox="1">
            <a:spLocks noGrp="1"/>
          </p:cNvSpPr>
          <p:nvPr>
            <p:ph type="title"/>
          </p:nvPr>
        </p:nvSpPr>
        <p:spPr>
          <a:xfrm>
            <a:off x="6045120" y="9725"/>
            <a:ext cx="11065073" cy="282061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12000" spc="-119"/>
            </a:lvl1pPr>
          </a:lstStyle>
          <a:p>
            <a:r>
              <a:t>MI FORMACIÓN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6" grpId="2" animBg="1" advAuto="0"/>
      <p:bldP spid="169" grpId="3" animBg="1" advAuto="0"/>
      <p:bldP spid="172" grpId="4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7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ASI 20 AÑOS DE EXPERIENCI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CASI 20 AÑOS DE EXPERIENCIA</a:t>
            </a:r>
          </a:p>
        </p:txBody>
      </p:sp>
      <p:sp>
        <p:nvSpPr>
          <p:cNvPr id="176" name="FICCIÓN / DOCUMENT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FICCIÓN / DOCUMENTAL </a:t>
            </a:r>
          </a:p>
        </p:txBody>
      </p:sp>
      <p:grpSp>
        <p:nvGrpSpPr>
          <p:cNvPr id="179" name="Imagen 9"/>
          <p:cNvGrpSpPr/>
          <p:nvPr/>
        </p:nvGrpSpPr>
        <p:grpSpPr>
          <a:xfrm>
            <a:off x="2776079" y="4012498"/>
            <a:ext cx="6044750" cy="4190700"/>
            <a:chOff x="0" y="0"/>
            <a:chExt cx="6044749" cy="4190699"/>
          </a:xfrm>
        </p:grpSpPr>
        <p:pic>
          <p:nvPicPr>
            <p:cNvPr id="178" name="Imagen 9" descr="Imagen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790750" cy="3860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7" name="Imagen 9" descr="Imagen 9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44750" cy="4190700"/>
            </a:xfrm>
            <a:prstGeom prst="rect">
              <a:avLst/>
            </a:prstGeom>
            <a:effectLst/>
          </p:spPr>
        </p:pic>
      </p:grpSp>
      <p:grpSp>
        <p:nvGrpSpPr>
          <p:cNvPr id="182" name="Imagen 6"/>
          <p:cNvGrpSpPr/>
          <p:nvPr/>
        </p:nvGrpSpPr>
        <p:grpSpPr>
          <a:xfrm>
            <a:off x="9516792" y="4045481"/>
            <a:ext cx="5414567" cy="4124735"/>
            <a:chOff x="0" y="0"/>
            <a:chExt cx="5414566" cy="4124734"/>
          </a:xfrm>
        </p:grpSpPr>
        <p:pic>
          <p:nvPicPr>
            <p:cNvPr id="181" name="Imagen 6" descr="Imagen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160567" cy="37945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0" name="Imagen 6" descr="Imagen 6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14567" cy="412473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LGUNOS DE MIS ÚLTIMOS TRABAJOS…"/>
          <p:cNvSpPr txBox="1">
            <a:spLocks noGrp="1"/>
          </p:cNvSpPr>
          <p:nvPr>
            <p:ph type="title"/>
          </p:nvPr>
        </p:nvSpPr>
        <p:spPr>
          <a:xfrm>
            <a:off x="3724187" y="3096917"/>
            <a:ext cx="10273087" cy="236642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05943">
              <a:defRPr sz="8760" spc="-87"/>
            </a:lvl1pPr>
          </a:lstStyle>
          <a:p>
            <a:r>
              <a:t>ALGUNOS DE MIS ÚLTIMOS TRABAJOS…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Imagen 29">
            <a:hlinkClick r:id="rId2"/>
          </p:cNvPr>
          <p:cNvGrpSpPr/>
          <p:nvPr/>
        </p:nvGrpSpPr>
        <p:grpSpPr>
          <a:xfrm>
            <a:off x="10894957" y="385125"/>
            <a:ext cx="4022680" cy="2440661"/>
            <a:chOff x="0" y="0"/>
            <a:chExt cx="4022679" cy="2440660"/>
          </a:xfrm>
        </p:grpSpPr>
        <p:pic>
          <p:nvPicPr>
            <p:cNvPr id="187" name="Imagen 29" descr="Imagen 2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3768680" cy="21104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Imagen 29" descr="Imagen 29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22680" cy="2440661"/>
            </a:xfrm>
            <a:prstGeom prst="rect">
              <a:avLst/>
            </a:prstGeom>
            <a:effectLst/>
          </p:spPr>
        </p:pic>
      </p:grpSp>
      <p:grpSp>
        <p:nvGrpSpPr>
          <p:cNvPr id="191" name="Imagen 31">
            <a:hlinkClick r:id="rId5"/>
          </p:cNvPr>
          <p:cNvGrpSpPr/>
          <p:nvPr/>
        </p:nvGrpSpPr>
        <p:grpSpPr>
          <a:xfrm>
            <a:off x="10329563" y="6376713"/>
            <a:ext cx="4773019" cy="2872149"/>
            <a:chOff x="0" y="0"/>
            <a:chExt cx="4773017" cy="2872147"/>
          </a:xfrm>
        </p:grpSpPr>
        <p:pic>
          <p:nvPicPr>
            <p:cNvPr id="190" name="Imagen 31" descr="Imagen 3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4519018" cy="25419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9" name="Imagen 31" descr="Imagen 31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773018" cy="2872148"/>
            </a:xfrm>
            <a:prstGeom prst="rect">
              <a:avLst/>
            </a:prstGeom>
            <a:effectLst/>
          </p:spPr>
        </p:pic>
      </p:grpSp>
      <p:grpSp>
        <p:nvGrpSpPr>
          <p:cNvPr id="194" name="Imagen 35">
            <a:hlinkClick r:id="rId8"/>
          </p:cNvPr>
          <p:cNvGrpSpPr/>
          <p:nvPr/>
        </p:nvGrpSpPr>
        <p:grpSpPr>
          <a:xfrm>
            <a:off x="4859831" y="6675551"/>
            <a:ext cx="2173922" cy="3046271"/>
            <a:chOff x="0" y="0"/>
            <a:chExt cx="2173921" cy="3046269"/>
          </a:xfrm>
        </p:grpSpPr>
        <p:pic>
          <p:nvPicPr>
            <p:cNvPr id="193" name="Imagen 35" descr="Imagen 35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0" y="88900"/>
              <a:ext cx="1919922" cy="27160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2" name="Imagen 35" descr="Imagen 35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173922" cy="3046270"/>
            </a:xfrm>
            <a:prstGeom prst="rect">
              <a:avLst/>
            </a:prstGeom>
            <a:effectLst/>
          </p:spPr>
        </p:pic>
      </p:grpSp>
      <p:grpSp>
        <p:nvGrpSpPr>
          <p:cNvPr id="197" name="Imagen 2">
            <a:hlinkClick r:id="rId11"/>
          </p:cNvPr>
          <p:cNvGrpSpPr/>
          <p:nvPr/>
        </p:nvGrpSpPr>
        <p:grpSpPr>
          <a:xfrm>
            <a:off x="2408555" y="316169"/>
            <a:ext cx="2207659" cy="3093104"/>
            <a:chOff x="0" y="0"/>
            <a:chExt cx="2207657" cy="3093103"/>
          </a:xfrm>
        </p:grpSpPr>
        <p:pic>
          <p:nvPicPr>
            <p:cNvPr id="196" name="Imagen 2" descr="Imagen 2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7000" y="88900"/>
              <a:ext cx="1953658" cy="27629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5" name="Imagen 2" descr="Imagen 2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2207658" cy="3093104"/>
            </a:xfrm>
            <a:prstGeom prst="rect">
              <a:avLst/>
            </a:prstGeom>
            <a:effectLst/>
          </p:spPr>
        </p:pic>
      </p:grpSp>
      <p:grpSp>
        <p:nvGrpSpPr>
          <p:cNvPr id="200" name="Imagen 3">
            <a:hlinkClick r:id="rId14"/>
          </p:cNvPr>
          <p:cNvGrpSpPr/>
          <p:nvPr/>
        </p:nvGrpSpPr>
        <p:grpSpPr>
          <a:xfrm>
            <a:off x="4599447" y="206494"/>
            <a:ext cx="2216706" cy="3106643"/>
            <a:chOff x="0" y="0"/>
            <a:chExt cx="2216705" cy="3106641"/>
          </a:xfrm>
        </p:grpSpPr>
        <p:pic>
          <p:nvPicPr>
            <p:cNvPr id="199" name="Imagen 3" descr="Imagen 3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27000" y="88900"/>
              <a:ext cx="1962706" cy="27764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8" name="Imagen 3" descr="Imagen 3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2216706" cy="3106642"/>
            </a:xfrm>
            <a:prstGeom prst="rect">
              <a:avLst/>
            </a:prstGeom>
            <a:effectLst/>
          </p:spPr>
        </p:pic>
      </p:grpSp>
      <p:grpSp>
        <p:nvGrpSpPr>
          <p:cNvPr id="203" name="Imagen 4">
            <a:hlinkClick r:id="rId17"/>
          </p:cNvPr>
          <p:cNvGrpSpPr/>
          <p:nvPr/>
        </p:nvGrpSpPr>
        <p:grpSpPr>
          <a:xfrm>
            <a:off x="2306089" y="3473402"/>
            <a:ext cx="2197440" cy="3106543"/>
            <a:chOff x="0" y="0"/>
            <a:chExt cx="2197439" cy="3106541"/>
          </a:xfrm>
        </p:grpSpPr>
        <p:pic>
          <p:nvPicPr>
            <p:cNvPr id="202" name="Imagen 4" descr="Imagen 4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27000" y="88900"/>
              <a:ext cx="1943440" cy="277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Imagen 4" descr="Imagen 4"/>
            <p:cNvPicPr>
              <a:picLocks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2197440" cy="3106542"/>
            </a:xfrm>
            <a:prstGeom prst="rect">
              <a:avLst/>
            </a:prstGeom>
            <a:effectLst/>
          </p:spPr>
        </p:pic>
      </p:grpSp>
      <p:grpSp>
        <p:nvGrpSpPr>
          <p:cNvPr id="206" name="Imagen 5">
            <a:hlinkClick r:id="rId20"/>
          </p:cNvPr>
          <p:cNvGrpSpPr/>
          <p:nvPr/>
        </p:nvGrpSpPr>
        <p:grpSpPr>
          <a:xfrm>
            <a:off x="2410714" y="6644072"/>
            <a:ext cx="2203341" cy="3109226"/>
            <a:chOff x="0" y="0"/>
            <a:chExt cx="2203339" cy="3109225"/>
          </a:xfrm>
        </p:grpSpPr>
        <p:pic>
          <p:nvPicPr>
            <p:cNvPr id="205" name="Imagen 5" descr="Imagen 5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27000" y="88900"/>
              <a:ext cx="1949340" cy="27790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4" name="Imagen 5" descr="Imagen 5"/>
            <p:cNvPicPr>
              <a:picLocks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2203340" cy="3109226"/>
            </a:xfrm>
            <a:prstGeom prst="rect">
              <a:avLst/>
            </a:prstGeom>
            <a:effectLst/>
          </p:spPr>
        </p:pic>
      </p:grpSp>
      <p:grpSp>
        <p:nvGrpSpPr>
          <p:cNvPr id="209" name="Imagen 28"/>
          <p:cNvGrpSpPr/>
          <p:nvPr/>
        </p:nvGrpSpPr>
        <p:grpSpPr>
          <a:xfrm>
            <a:off x="7023965" y="3080620"/>
            <a:ext cx="3292332" cy="2016474"/>
            <a:chOff x="0" y="0"/>
            <a:chExt cx="3292330" cy="2016473"/>
          </a:xfrm>
        </p:grpSpPr>
        <p:pic>
          <p:nvPicPr>
            <p:cNvPr id="208" name="Imagen 28" descr="Imagen 28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27000" y="88900"/>
              <a:ext cx="3038331" cy="16862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7" name="Imagen 28" descr="Imagen 28"/>
            <p:cNvPicPr>
              <a:picLocks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0" y="0"/>
              <a:ext cx="3292331" cy="2016474"/>
            </a:xfrm>
            <a:prstGeom prst="rect">
              <a:avLst/>
            </a:prstGeom>
            <a:effectLst/>
          </p:spPr>
        </p:pic>
      </p:grpSp>
      <p:grpSp>
        <p:nvGrpSpPr>
          <p:cNvPr id="212" name="Imagen 32">
            <a:hlinkClick r:id="rId24"/>
          </p:cNvPr>
          <p:cNvGrpSpPr/>
          <p:nvPr/>
        </p:nvGrpSpPr>
        <p:grpSpPr>
          <a:xfrm>
            <a:off x="6844215" y="704888"/>
            <a:ext cx="4022681" cy="2109855"/>
            <a:chOff x="0" y="0"/>
            <a:chExt cx="4022679" cy="2109854"/>
          </a:xfrm>
        </p:grpSpPr>
        <p:pic>
          <p:nvPicPr>
            <p:cNvPr id="211" name="Imagen 32" descr="Imagen 32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127000" y="88900"/>
              <a:ext cx="3768680" cy="17796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" name="Imagen 32" descr="Imagen 32"/>
            <p:cNvPicPr>
              <a:picLocks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0" y="0"/>
              <a:ext cx="4022680" cy="2109855"/>
            </a:xfrm>
            <a:prstGeom prst="rect">
              <a:avLst/>
            </a:prstGeom>
            <a:effectLst/>
          </p:spPr>
        </p:pic>
      </p:grpSp>
      <p:grpSp>
        <p:nvGrpSpPr>
          <p:cNvPr id="215" name="Imagen 34"/>
          <p:cNvGrpSpPr/>
          <p:nvPr/>
        </p:nvGrpSpPr>
        <p:grpSpPr>
          <a:xfrm>
            <a:off x="4722184" y="3458910"/>
            <a:ext cx="2190700" cy="3070866"/>
            <a:chOff x="0" y="0"/>
            <a:chExt cx="2190698" cy="3070865"/>
          </a:xfrm>
        </p:grpSpPr>
        <p:pic>
          <p:nvPicPr>
            <p:cNvPr id="214" name="Imagen 34" descr="Imagen 34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127000" y="88900"/>
              <a:ext cx="1936699" cy="27406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3" name="Imagen 34" descr="Imagen 34"/>
            <p:cNvPicPr>
              <a:picLocks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0" y="0"/>
              <a:ext cx="2190699" cy="3070866"/>
            </a:xfrm>
            <a:prstGeom prst="rect">
              <a:avLst/>
            </a:prstGeom>
            <a:effectLst/>
          </p:spPr>
        </p:pic>
      </p:grpSp>
      <p:grpSp>
        <p:nvGrpSpPr>
          <p:cNvPr id="218" name="Imagen 30"/>
          <p:cNvGrpSpPr/>
          <p:nvPr/>
        </p:nvGrpSpPr>
        <p:grpSpPr>
          <a:xfrm>
            <a:off x="10427379" y="3393536"/>
            <a:ext cx="4577387" cy="2764107"/>
            <a:chOff x="0" y="0"/>
            <a:chExt cx="4577386" cy="2764106"/>
          </a:xfrm>
        </p:grpSpPr>
        <p:pic>
          <p:nvPicPr>
            <p:cNvPr id="217" name="Imagen 30" descr="Imagen 30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127000" y="88900"/>
              <a:ext cx="4323387" cy="24339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6" name="Imagen 30" descr="Imagen 30"/>
            <p:cNvPicPr>
              <a:picLocks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4577387" cy="2764107"/>
            </a:xfrm>
            <a:prstGeom prst="rect">
              <a:avLst/>
            </a:prstGeom>
            <a:effectLst/>
          </p:spPr>
        </p:pic>
      </p:grpSp>
      <p:grpSp>
        <p:nvGrpSpPr>
          <p:cNvPr id="221" name="last souls of syria.jpeg">
            <a:hlinkClick r:id="rId31"/>
          </p:cNvPr>
          <p:cNvGrpSpPr/>
          <p:nvPr/>
        </p:nvGrpSpPr>
        <p:grpSpPr>
          <a:xfrm>
            <a:off x="7131541" y="5362973"/>
            <a:ext cx="3077183" cy="4323209"/>
            <a:chOff x="0" y="0"/>
            <a:chExt cx="3077182" cy="4323208"/>
          </a:xfrm>
        </p:grpSpPr>
        <p:pic>
          <p:nvPicPr>
            <p:cNvPr id="220" name="last souls of syria.jpeg" descr="last souls of syria.jpeg"/>
            <p:cNvPicPr>
              <a:picLocks noChangeAspect="1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127000" y="88900"/>
              <a:ext cx="2823183" cy="39930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" name="last souls of syria.jpeg" descr="last souls of syria.jpeg"/>
            <p:cNvPicPr>
              <a:picLocks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0" y="0"/>
              <a:ext cx="3077183" cy="432320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8" animBg="1" advAuto="0"/>
      <p:bldP spid="191" grpId="11" animBg="1" advAuto="0"/>
      <p:bldP spid="194" grpId="6" animBg="1" advAuto="0"/>
      <p:bldP spid="197" grpId="1" animBg="1" advAuto="0"/>
      <p:bldP spid="200" grpId="2" animBg="1" advAuto="0"/>
      <p:bldP spid="203" grpId="3" animBg="1" advAuto="0"/>
      <p:bldP spid="206" grpId="4" animBg="1" advAuto="0"/>
      <p:bldP spid="209" grpId="9" animBg="1" advAuto="0"/>
      <p:bldP spid="212" grpId="7" animBg="1" advAuto="0"/>
      <p:bldP spid="215" grpId="5" animBg="1" advAuto="0"/>
      <p:bldP spid="218" grpId="1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ODADOS EN…"/>
          <p:cNvSpPr txBox="1">
            <a:spLocks noGrp="1"/>
          </p:cNvSpPr>
          <p:nvPr>
            <p:ph type="title"/>
          </p:nvPr>
        </p:nvSpPr>
        <p:spPr>
          <a:xfrm>
            <a:off x="5203467" y="3045463"/>
            <a:ext cx="10273087" cy="236642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12000" spc="-119"/>
            </a:lvl1pPr>
          </a:lstStyle>
          <a:p>
            <a:r>
              <a:t>RODADOS EN…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Imagen 3"/>
          <p:cNvGrpSpPr/>
          <p:nvPr/>
        </p:nvGrpSpPr>
        <p:grpSpPr>
          <a:xfrm>
            <a:off x="10125123" y="634999"/>
            <a:ext cx="1920241" cy="1996442"/>
            <a:chOff x="0" y="0"/>
            <a:chExt cx="1920240" cy="1996440"/>
          </a:xfrm>
        </p:grpSpPr>
        <p:pic>
          <p:nvPicPr>
            <p:cNvPr id="226" name="Imagen 3" descr="Imagen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666241" cy="16662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5" name="Imagen 3" descr="Imagen 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20241" cy="1996441"/>
            </a:xfrm>
            <a:prstGeom prst="rect">
              <a:avLst/>
            </a:prstGeom>
            <a:effectLst/>
          </p:spPr>
        </p:pic>
      </p:grpSp>
      <p:grpSp>
        <p:nvGrpSpPr>
          <p:cNvPr id="230" name="Imagen 5"/>
          <p:cNvGrpSpPr/>
          <p:nvPr/>
        </p:nvGrpSpPr>
        <p:grpSpPr>
          <a:xfrm>
            <a:off x="10278957" y="4234265"/>
            <a:ext cx="1952415" cy="2028616"/>
            <a:chOff x="0" y="0"/>
            <a:chExt cx="1952414" cy="2028614"/>
          </a:xfrm>
        </p:grpSpPr>
        <p:pic>
          <p:nvPicPr>
            <p:cNvPr id="229" name="Imagen 5" descr="Imagen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698415" cy="16984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8" name="Imagen 5" descr="Imagen 5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952415" cy="2028615"/>
            </a:xfrm>
            <a:prstGeom prst="rect">
              <a:avLst/>
            </a:prstGeom>
            <a:effectLst/>
          </p:spPr>
        </p:pic>
      </p:grpSp>
      <p:grpSp>
        <p:nvGrpSpPr>
          <p:cNvPr id="233" name="Imagen 6"/>
          <p:cNvGrpSpPr/>
          <p:nvPr/>
        </p:nvGrpSpPr>
        <p:grpSpPr>
          <a:xfrm>
            <a:off x="5564812" y="4113078"/>
            <a:ext cx="1783733" cy="1859933"/>
            <a:chOff x="0" y="0"/>
            <a:chExt cx="1783731" cy="1859931"/>
          </a:xfrm>
        </p:grpSpPr>
        <p:pic>
          <p:nvPicPr>
            <p:cNvPr id="232" name="Imagen 6" descr="Imagen 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1529732" cy="15297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" name="Imagen 6" descr="Imagen 6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1783733" cy="1859933"/>
            </a:xfrm>
            <a:prstGeom prst="rect">
              <a:avLst/>
            </a:prstGeom>
            <a:effectLst/>
          </p:spPr>
        </p:pic>
      </p:grpSp>
      <p:grpSp>
        <p:nvGrpSpPr>
          <p:cNvPr id="236" name="Imagen 8"/>
          <p:cNvGrpSpPr/>
          <p:nvPr/>
        </p:nvGrpSpPr>
        <p:grpSpPr>
          <a:xfrm>
            <a:off x="8085949" y="7625606"/>
            <a:ext cx="1910082" cy="1986281"/>
            <a:chOff x="0" y="0"/>
            <a:chExt cx="1910080" cy="1986280"/>
          </a:xfrm>
        </p:grpSpPr>
        <p:pic>
          <p:nvPicPr>
            <p:cNvPr id="235" name="Imagen 8" descr="Imagen 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88900"/>
              <a:ext cx="1656081" cy="16560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4" name="Imagen 8" descr="Imagen 8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910081" cy="1986281"/>
            </a:xfrm>
            <a:prstGeom prst="rect">
              <a:avLst/>
            </a:prstGeom>
            <a:effectLst/>
          </p:spPr>
        </p:pic>
      </p:grpSp>
      <p:grpSp>
        <p:nvGrpSpPr>
          <p:cNvPr id="239" name="Imagen 10"/>
          <p:cNvGrpSpPr/>
          <p:nvPr/>
        </p:nvGrpSpPr>
        <p:grpSpPr>
          <a:xfrm>
            <a:off x="5512868" y="7333664"/>
            <a:ext cx="1887618" cy="1963819"/>
            <a:chOff x="0" y="0"/>
            <a:chExt cx="1887617" cy="1963817"/>
          </a:xfrm>
        </p:grpSpPr>
        <p:pic>
          <p:nvPicPr>
            <p:cNvPr id="238" name="Imagen 10" descr="Imagen 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88900"/>
              <a:ext cx="1633618" cy="16336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7" name="Imagen 10" descr="Imagen 10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887618" cy="1963818"/>
            </a:xfrm>
            <a:prstGeom prst="rect">
              <a:avLst/>
            </a:prstGeom>
            <a:effectLst/>
          </p:spPr>
        </p:pic>
      </p:grpSp>
      <p:grpSp>
        <p:nvGrpSpPr>
          <p:cNvPr id="242" name="Imagen 11"/>
          <p:cNvGrpSpPr/>
          <p:nvPr/>
        </p:nvGrpSpPr>
        <p:grpSpPr>
          <a:xfrm>
            <a:off x="5568525" y="706966"/>
            <a:ext cx="1776307" cy="1852508"/>
            <a:chOff x="0" y="0"/>
            <a:chExt cx="1776306" cy="1852506"/>
          </a:xfrm>
        </p:grpSpPr>
        <p:pic>
          <p:nvPicPr>
            <p:cNvPr id="241" name="Imagen 11" descr="Imagen 11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7000" y="88900"/>
              <a:ext cx="1522307" cy="15223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0" name="Imagen 11" descr="Imagen 11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-1"/>
              <a:ext cx="1776308" cy="1852508"/>
            </a:xfrm>
            <a:prstGeom prst="rect">
              <a:avLst/>
            </a:prstGeom>
            <a:effectLst/>
          </p:spPr>
        </p:pic>
      </p:grpSp>
      <p:grpSp>
        <p:nvGrpSpPr>
          <p:cNvPr id="245" name="Imagen 12"/>
          <p:cNvGrpSpPr/>
          <p:nvPr/>
        </p:nvGrpSpPr>
        <p:grpSpPr>
          <a:xfrm>
            <a:off x="10424953" y="7217858"/>
            <a:ext cx="1887618" cy="1963818"/>
            <a:chOff x="0" y="0"/>
            <a:chExt cx="1887617" cy="1963817"/>
          </a:xfrm>
        </p:grpSpPr>
        <p:pic>
          <p:nvPicPr>
            <p:cNvPr id="244" name="Imagen 12" descr="Imagen 12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27000" y="88900"/>
              <a:ext cx="1633618" cy="16336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" name="Imagen 12" descr="Imagen 12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887618" cy="1963818"/>
            </a:xfrm>
            <a:prstGeom prst="rect">
              <a:avLst/>
            </a:prstGeom>
            <a:effectLst/>
          </p:spPr>
        </p:pic>
      </p:grpSp>
      <p:grpSp>
        <p:nvGrpSpPr>
          <p:cNvPr id="248" name="Imagen 13"/>
          <p:cNvGrpSpPr/>
          <p:nvPr/>
        </p:nvGrpSpPr>
        <p:grpSpPr>
          <a:xfrm>
            <a:off x="7755095" y="382174"/>
            <a:ext cx="1830072" cy="1906273"/>
            <a:chOff x="0" y="0"/>
            <a:chExt cx="1830071" cy="1906271"/>
          </a:xfrm>
        </p:grpSpPr>
        <p:pic>
          <p:nvPicPr>
            <p:cNvPr id="247" name="Imagen 13" descr="Imagen 13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27000" y="88900"/>
              <a:ext cx="1576072" cy="15760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6" name="Imagen 13" descr="Imagen 13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-1" y="-1"/>
              <a:ext cx="1830073" cy="1906273"/>
            </a:xfrm>
            <a:prstGeom prst="rect">
              <a:avLst/>
            </a:prstGeom>
            <a:effectLst/>
          </p:spPr>
        </p:pic>
      </p:grpSp>
      <p:grpSp>
        <p:nvGrpSpPr>
          <p:cNvPr id="251" name="Imagen 14"/>
          <p:cNvGrpSpPr/>
          <p:nvPr/>
        </p:nvGrpSpPr>
        <p:grpSpPr>
          <a:xfrm>
            <a:off x="3414032" y="6455547"/>
            <a:ext cx="1952416" cy="2028616"/>
            <a:chOff x="0" y="0"/>
            <a:chExt cx="1952414" cy="2028614"/>
          </a:xfrm>
        </p:grpSpPr>
        <p:pic>
          <p:nvPicPr>
            <p:cNvPr id="250" name="Imagen 14" descr="Imagen 14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27000" y="88900"/>
              <a:ext cx="1698415" cy="16984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9" name="Imagen 14" descr="Imagen 1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952415" cy="2028615"/>
            </a:xfrm>
            <a:prstGeom prst="rect">
              <a:avLst/>
            </a:prstGeom>
            <a:effectLst/>
          </p:spPr>
        </p:pic>
      </p:grpSp>
      <p:grpSp>
        <p:nvGrpSpPr>
          <p:cNvPr id="254" name="Imagen 15"/>
          <p:cNvGrpSpPr/>
          <p:nvPr/>
        </p:nvGrpSpPr>
        <p:grpSpPr>
          <a:xfrm>
            <a:off x="7976968" y="2895272"/>
            <a:ext cx="1787163" cy="1863362"/>
            <a:chOff x="0" y="0"/>
            <a:chExt cx="1787161" cy="1863361"/>
          </a:xfrm>
        </p:grpSpPr>
        <p:pic>
          <p:nvPicPr>
            <p:cNvPr id="253" name="Imagen 15" descr="Imagen 15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27000" y="88900"/>
              <a:ext cx="1533162" cy="15331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2" name="Imagen 15" descr="Imagen 15"/>
            <p:cNvPicPr>
              <a:picLocks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1787162" cy="1863362"/>
            </a:xfrm>
            <a:prstGeom prst="rect">
              <a:avLst/>
            </a:prstGeom>
            <a:effectLst/>
          </p:spPr>
        </p:pic>
      </p:grpSp>
      <p:grpSp>
        <p:nvGrpSpPr>
          <p:cNvPr id="257" name="Imagen 16"/>
          <p:cNvGrpSpPr/>
          <p:nvPr/>
        </p:nvGrpSpPr>
        <p:grpSpPr>
          <a:xfrm>
            <a:off x="2530965" y="4192178"/>
            <a:ext cx="2036593" cy="2112793"/>
            <a:chOff x="0" y="0"/>
            <a:chExt cx="2036591" cy="2112791"/>
          </a:xfrm>
        </p:grpSpPr>
        <p:pic>
          <p:nvPicPr>
            <p:cNvPr id="256" name="Imagen 16" descr="Imagen 16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27000" y="88900"/>
              <a:ext cx="1782592" cy="17825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5" name="Imagen 16" descr="Imagen 16"/>
            <p:cNvPicPr>
              <a:picLocks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0"/>
              <a:ext cx="2036592" cy="2112792"/>
            </a:xfrm>
            <a:prstGeom prst="rect">
              <a:avLst/>
            </a:prstGeom>
            <a:effectLst/>
          </p:spPr>
        </p:pic>
      </p:grpSp>
      <p:grpSp>
        <p:nvGrpSpPr>
          <p:cNvPr id="260" name="Imagen 18"/>
          <p:cNvGrpSpPr/>
          <p:nvPr/>
        </p:nvGrpSpPr>
        <p:grpSpPr>
          <a:xfrm>
            <a:off x="3168035" y="1890891"/>
            <a:ext cx="1971602" cy="2047802"/>
            <a:chOff x="0" y="0"/>
            <a:chExt cx="1971601" cy="2047801"/>
          </a:xfrm>
        </p:grpSpPr>
        <p:pic>
          <p:nvPicPr>
            <p:cNvPr id="259" name="Imagen 18" descr="Imagen 18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27000" y="88900"/>
              <a:ext cx="1717602" cy="17176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8" name="Imagen 18" descr="Imagen 18"/>
            <p:cNvPicPr>
              <a:picLocks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0" y="0"/>
              <a:ext cx="1971602" cy="2047802"/>
            </a:xfrm>
            <a:prstGeom prst="rect">
              <a:avLst/>
            </a:prstGeom>
            <a:effectLst/>
          </p:spPr>
        </p:pic>
      </p:grpSp>
      <p:grpSp>
        <p:nvGrpSpPr>
          <p:cNvPr id="263" name="Imagen 19"/>
          <p:cNvGrpSpPr/>
          <p:nvPr/>
        </p:nvGrpSpPr>
        <p:grpSpPr>
          <a:xfrm>
            <a:off x="13173541" y="4224118"/>
            <a:ext cx="1972713" cy="2048913"/>
            <a:chOff x="0" y="0"/>
            <a:chExt cx="1972711" cy="2048911"/>
          </a:xfrm>
        </p:grpSpPr>
        <p:pic>
          <p:nvPicPr>
            <p:cNvPr id="262" name="Imagen 19" descr="Imagen 19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127000" y="88900"/>
              <a:ext cx="1718712" cy="17187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Imagen 19" descr="Imagen 19"/>
            <p:cNvPicPr>
              <a:picLocks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0" y="0"/>
              <a:ext cx="1972712" cy="2048912"/>
            </a:xfrm>
            <a:prstGeom prst="rect">
              <a:avLst/>
            </a:prstGeom>
            <a:effectLst/>
          </p:spPr>
        </p:pic>
      </p:grpSp>
      <p:grpSp>
        <p:nvGrpSpPr>
          <p:cNvPr id="266" name="Imagen 20"/>
          <p:cNvGrpSpPr/>
          <p:nvPr/>
        </p:nvGrpSpPr>
        <p:grpSpPr>
          <a:xfrm>
            <a:off x="12715532" y="6609418"/>
            <a:ext cx="1876214" cy="1952414"/>
            <a:chOff x="0" y="0"/>
            <a:chExt cx="1876213" cy="1952413"/>
          </a:xfrm>
        </p:grpSpPr>
        <p:pic>
          <p:nvPicPr>
            <p:cNvPr id="265" name="Imagen 20" descr="Imagen 20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127000" y="88900"/>
              <a:ext cx="1622214" cy="16222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4" name="Imagen 20" descr="Imagen 20"/>
            <p:cNvPicPr>
              <a:picLocks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0" y="0"/>
              <a:ext cx="1876214" cy="1952414"/>
            </a:xfrm>
            <a:prstGeom prst="rect">
              <a:avLst/>
            </a:prstGeom>
            <a:effectLst/>
          </p:spPr>
        </p:pic>
      </p:grpSp>
      <p:grpSp>
        <p:nvGrpSpPr>
          <p:cNvPr id="269" name="Imagen 21"/>
          <p:cNvGrpSpPr/>
          <p:nvPr/>
        </p:nvGrpSpPr>
        <p:grpSpPr>
          <a:xfrm>
            <a:off x="12462029" y="1767396"/>
            <a:ext cx="1845829" cy="1922029"/>
            <a:chOff x="0" y="0"/>
            <a:chExt cx="1845827" cy="1922027"/>
          </a:xfrm>
        </p:grpSpPr>
        <p:pic>
          <p:nvPicPr>
            <p:cNvPr id="268" name="Imagen 21" descr="Imagen 21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127000" y="88900"/>
              <a:ext cx="1591828" cy="15918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7" name="Imagen 21" descr="Imagen 21"/>
            <p:cNvPicPr>
              <a:picLocks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-1" y="-1"/>
              <a:ext cx="1845829" cy="1922029"/>
            </a:xfrm>
            <a:prstGeom prst="rect">
              <a:avLst/>
            </a:prstGeom>
            <a:effectLst/>
          </p:spPr>
        </p:pic>
      </p:grpSp>
      <p:grpSp>
        <p:nvGrpSpPr>
          <p:cNvPr id="272" name="Imagen 1"/>
          <p:cNvGrpSpPr/>
          <p:nvPr/>
        </p:nvGrpSpPr>
        <p:grpSpPr>
          <a:xfrm>
            <a:off x="7863368" y="5453331"/>
            <a:ext cx="1900762" cy="1477578"/>
            <a:chOff x="0" y="0"/>
            <a:chExt cx="1900760" cy="1477577"/>
          </a:xfrm>
        </p:grpSpPr>
        <p:pic>
          <p:nvPicPr>
            <p:cNvPr id="271" name="Imagen 1" descr="Imagen 1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21515" t="14072" r="20909" b="16494"/>
            <a:stretch>
              <a:fillRect/>
            </a:stretch>
          </p:blipFill>
          <p:spPr>
            <a:xfrm>
              <a:off x="127000" y="88900"/>
              <a:ext cx="1646761" cy="11473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0" name="Imagen 1" descr="Imagen 1"/>
            <p:cNvPicPr>
              <a:picLocks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-1" y="0"/>
              <a:ext cx="1900762" cy="147757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00BFF3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2512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 Medium"/>
            <a:ea typeface="Proxima Nova Medium"/>
            <a:cs typeface="Proxima Nova Medium"/>
            <a:sym typeface="Proxima Nov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2512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 Medium"/>
            <a:ea typeface="Proxima Nova Medium"/>
            <a:cs typeface="Proxima Nova Medium"/>
            <a:sym typeface="Proxima Nov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134</Words>
  <Application>Microsoft Office PowerPoint</Application>
  <PresentationFormat>Personalizado</PresentationFormat>
  <Paragraphs>16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Druk Medium</vt:lpstr>
      <vt:lpstr>Helvetica Neue</vt:lpstr>
      <vt:lpstr>Proxima Nova</vt:lpstr>
      <vt:lpstr>Proxima Nova Extrabold</vt:lpstr>
      <vt:lpstr>Proxima Nova Medium</vt:lpstr>
      <vt:lpstr>Proxima Nova Semibold</vt:lpstr>
      <vt:lpstr>25_BoldColor_ISO</vt:lpstr>
      <vt:lpstr>TALLER PARA BIOPICS Y DOCUMENTALES: EL ARTE DE GRABAR Y DE LAS ENTREVISTAS </vt:lpstr>
      <vt:lpstr>Presentación de PowerPoint</vt:lpstr>
      <vt:lpstr>¿POR QUÉ YO?</vt:lpstr>
      <vt:lpstr>MI FORMACIÓN</vt:lpstr>
      <vt:lpstr>FICCIÓN / DOCUMENTAL </vt:lpstr>
      <vt:lpstr>ALGUNOS DE MIS ÚLTIMOS TRABAJOS…</vt:lpstr>
      <vt:lpstr>Presentación de PowerPoint</vt:lpstr>
      <vt:lpstr>RODADOS EN…</vt:lpstr>
      <vt:lpstr>Presentación de PowerPoint</vt:lpstr>
      <vt:lpstr>SE HAN VISTO EN…</vt:lpstr>
      <vt:lpstr>Presentación de PowerPoint</vt:lpstr>
      <vt:lpstr>Presentación de PowerPoint</vt:lpstr>
      <vt:lpstr>Información importante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PARA BIOPICS Y DOCUMENTALES: EL ARTE DE GRABAR Y DE LAS ENTREVISTAS</dc:title>
  <dc:creator>spellice</dc:creator>
  <cp:lastModifiedBy>Soledad Lorente</cp:lastModifiedBy>
  <cp:revision>3</cp:revision>
  <dcterms:modified xsi:type="dcterms:W3CDTF">2023-02-28T11:00:02Z</dcterms:modified>
</cp:coreProperties>
</file>